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6"/>
  </p:notesMasterIdLst>
  <p:sldIdLst>
    <p:sldId id="277" r:id="rId2"/>
    <p:sldId id="278" r:id="rId3"/>
    <p:sldId id="279" r:id="rId4"/>
    <p:sldId id="301" r:id="rId5"/>
  </p:sldIdLst>
  <p:sldSz cx="9906000" cy="6858000" type="A4"/>
  <p:notesSz cx="6858000" cy="9144000"/>
  <p:embeddedFontLst>
    <p:embeddedFont>
      <p:font typeface="Montserrat" pitchFamily="2" charset="77"/>
      <p:regular r:id="rId7"/>
      <p:bold r:id="rId8"/>
      <p:italic r:id="rId9"/>
      <p:boldItalic r:id="rId10"/>
    </p:embeddedFont>
    <p:embeddedFont>
      <p:font typeface="Montserrat Alternates Medium" panose="02000505000000020004" pitchFamily="2" charset="77"/>
      <p:regular r:id="rId11"/>
      <p:bold r:id="rId12"/>
      <p:italic r:id="rId13"/>
      <p:boldItalic r:id="rId14"/>
    </p:embeddedFont>
    <p:embeddedFont>
      <p:font typeface="Montserrat Medium" pitchFamily="2" charset="77"/>
      <p:regular r:id="rId15"/>
      <p:bold r:id="rId16"/>
      <p:italic r:id="rId17"/>
      <p:boldItalic r:id="rId18"/>
    </p:embeddedFont>
    <p:embeddedFont>
      <p:font typeface="Montserrat SemiBold" pitchFamily="2" charset="77"/>
      <p:regular r:id="rId19"/>
      <p:bold r:id="rId20"/>
      <p:italic r:id="rId21"/>
      <p:boldItalic r:id="rId2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1" roundtripDataSignature="AMtx7mg1jgg7uJk4Dtq/lb/hr0rg832FZw=="/>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Line Krabek" initials="" lastIdx="2"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480062"/>
    <a:srgbClr val="FFFBE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7"/>
    <p:restoredTop sz="94762"/>
  </p:normalViewPr>
  <p:slideViewPr>
    <p:cSldViewPr snapToGrid="0">
      <p:cViewPr varScale="1">
        <p:scale>
          <a:sx n="121" d="100"/>
          <a:sy n="121" d="100"/>
        </p:scale>
        <p:origin x="1312"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font" Target="fonts/font2.fntdata"/><Relationship Id="rId13" Type="http://schemas.openxmlformats.org/officeDocument/2006/relationships/font" Target="fonts/font7.fntdata"/><Relationship Id="rId18" Type="http://schemas.openxmlformats.org/officeDocument/2006/relationships/font" Target="fonts/font12.fntdata"/><Relationship Id="rId3" Type="http://schemas.openxmlformats.org/officeDocument/2006/relationships/slide" Target="slides/slide2.xml"/><Relationship Id="rId21" Type="http://schemas.openxmlformats.org/officeDocument/2006/relationships/font" Target="fonts/font15.fntdata"/><Relationship Id="rId42" Type="http://schemas.openxmlformats.org/officeDocument/2006/relationships/commentAuthors" Target="commentAuthors.xml"/><Relationship Id="rId7" Type="http://schemas.openxmlformats.org/officeDocument/2006/relationships/font" Target="fonts/font1.fntdata"/><Relationship Id="rId12" Type="http://schemas.openxmlformats.org/officeDocument/2006/relationships/font" Target="fonts/font6.fntdata"/><Relationship Id="rId17" Type="http://schemas.openxmlformats.org/officeDocument/2006/relationships/font" Target="fonts/font11.fntdata"/><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font" Target="fonts/font10.fntdata"/><Relationship Id="rId20" Type="http://schemas.openxmlformats.org/officeDocument/2006/relationships/font" Target="fonts/font14.fntdata"/><Relationship Id="rId41" Type="http://customschemas.google.com/relationships/presentationmetadata" Target="metadata"/><Relationship Id="rId1" Type="http://schemas.openxmlformats.org/officeDocument/2006/relationships/slideMaster" Target="slideMasters/slideMaster1.xml"/><Relationship Id="rId6" Type="http://schemas.openxmlformats.org/officeDocument/2006/relationships/notesMaster" Target="notesMasters/notesMaster1.xml"/><Relationship Id="rId11" Type="http://schemas.openxmlformats.org/officeDocument/2006/relationships/font" Target="fonts/font5.fntdata"/><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font" Target="fonts/font9.fntdata"/><Relationship Id="rId10" Type="http://schemas.openxmlformats.org/officeDocument/2006/relationships/font" Target="fonts/font4.fntdata"/><Relationship Id="rId19" Type="http://schemas.openxmlformats.org/officeDocument/2006/relationships/font" Target="fonts/font13.fntdata"/><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font" Target="fonts/font3.fntdata"/><Relationship Id="rId14" Type="http://schemas.openxmlformats.org/officeDocument/2006/relationships/font" Target="fonts/font8.fntdata"/><Relationship Id="rId22" Type="http://schemas.openxmlformats.org/officeDocument/2006/relationships/font" Target="fonts/font16.fntdata"/><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200150" y="1143000"/>
            <a:ext cx="44577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da-DK" sz="1200" b="0" i="0" u="none" strike="noStrike" cap="none">
                <a:solidFill>
                  <a:schemeClr val="dk1"/>
                </a:solidFill>
                <a:latin typeface="Calibri"/>
                <a:ea typeface="Calibri"/>
                <a:cs typeface="Calibri"/>
                <a:sym typeface="Calibri"/>
              </a:rPr>
              <a:t>‹nr.›</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 name="Google Shape;86;p1:notes"/>
          <p:cNvSpPr>
            <a:spLocks noGrp="1" noRot="1" noChangeAspect="1"/>
          </p:cNvSpPr>
          <p:nvPr>
            <p:ph type="sldImg" idx="2"/>
          </p:nvPr>
        </p:nvSpPr>
        <p:spPr>
          <a:xfrm>
            <a:off x="1200150" y="1143000"/>
            <a:ext cx="44577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E220FEA1-E84A-6FAE-4B7B-A2D2BE26073F}"/>
            </a:ext>
          </a:extLst>
        </p:cNvPr>
        <p:cNvGrpSpPr/>
        <p:nvPr/>
      </p:nvGrpSpPr>
      <p:grpSpPr>
        <a:xfrm>
          <a:off x="0" y="0"/>
          <a:ext cx="0" cy="0"/>
          <a:chOff x="0" y="0"/>
          <a:chExt cx="0" cy="0"/>
        </a:xfrm>
      </p:grpSpPr>
      <p:sp>
        <p:nvSpPr>
          <p:cNvPr id="85" name="Google Shape;85;p1:notes">
            <a:extLst>
              <a:ext uri="{FF2B5EF4-FFF2-40B4-BE49-F238E27FC236}">
                <a16:creationId xmlns:a16="http://schemas.microsoft.com/office/drawing/2014/main" id="{D37664F6-2C7F-6D39-8788-CBEEB70E09E1}"/>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 name="Google Shape;86;p1:notes">
            <a:extLst>
              <a:ext uri="{FF2B5EF4-FFF2-40B4-BE49-F238E27FC236}">
                <a16:creationId xmlns:a16="http://schemas.microsoft.com/office/drawing/2014/main" id="{9BF9DBDD-9A7D-984E-D41B-A55E2699656D}"/>
              </a:ext>
            </a:extLst>
          </p:cNvPr>
          <p:cNvSpPr>
            <a:spLocks noGrp="1" noRot="1" noChangeAspect="1"/>
          </p:cNvSpPr>
          <p:nvPr>
            <p:ph type="sldImg" idx="2"/>
          </p:nvPr>
        </p:nvSpPr>
        <p:spPr>
          <a:xfrm>
            <a:off x="1200150" y="1143000"/>
            <a:ext cx="44577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892571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AB2A8762-E231-9654-BB79-E4F7A989906A}"/>
            </a:ext>
          </a:extLst>
        </p:cNvPr>
        <p:cNvGrpSpPr/>
        <p:nvPr/>
      </p:nvGrpSpPr>
      <p:grpSpPr>
        <a:xfrm>
          <a:off x="0" y="0"/>
          <a:ext cx="0" cy="0"/>
          <a:chOff x="0" y="0"/>
          <a:chExt cx="0" cy="0"/>
        </a:xfrm>
      </p:grpSpPr>
      <p:sp>
        <p:nvSpPr>
          <p:cNvPr id="85" name="Google Shape;85;p1:notes">
            <a:extLst>
              <a:ext uri="{FF2B5EF4-FFF2-40B4-BE49-F238E27FC236}">
                <a16:creationId xmlns:a16="http://schemas.microsoft.com/office/drawing/2014/main" id="{53DB273B-3646-ADAD-1548-155FFF49F7E5}"/>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86" name="Google Shape;86;p1:notes">
            <a:extLst>
              <a:ext uri="{FF2B5EF4-FFF2-40B4-BE49-F238E27FC236}">
                <a16:creationId xmlns:a16="http://schemas.microsoft.com/office/drawing/2014/main" id="{664CEA93-C109-EE29-9E8D-218EE4F0596A}"/>
              </a:ext>
            </a:extLst>
          </p:cNvPr>
          <p:cNvSpPr>
            <a:spLocks noGrp="1" noRot="1" noChangeAspect="1"/>
          </p:cNvSpPr>
          <p:nvPr>
            <p:ph type="sldImg" idx="2"/>
          </p:nvPr>
        </p:nvSpPr>
        <p:spPr>
          <a:xfrm>
            <a:off x="1200150" y="1143000"/>
            <a:ext cx="44577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405098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185F746F-5C5A-5960-A612-9F2D47F12CF0}"/>
            </a:ext>
          </a:extLst>
        </p:cNvPr>
        <p:cNvGrpSpPr/>
        <p:nvPr/>
      </p:nvGrpSpPr>
      <p:grpSpPr>
        <a:xfrm>
          <a:off x="0" y="0"/>
          <a:ext cx="0" cy="0"/>
          <a:chOff x="0" y="0"/>
          <a:chExt cx="0" cy="0"/>
        </a:xfrm>
      </p:grpSpPr>
      <p:sp>
        <p:nvSpPr>
          <p:cNvPr id="85" name="Google Shape;85;p1:notes">
            <a:extLst>
              <a:ext uri="{FF2B5EF4-FFF2-40B4-BE49-F238E27FC236}">
                <a16:creationId xmlns:a16="http://schemas.microsoft.com/office/drawing/2014/main" id="{F1EC7121-DC76-19DC-1CAD-67477E7AB515}"/>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 name="Google Shape;86;p1:notes">
            <a:extLst>
              <a:ext uri="{FF2B5EF4-FFF2-40B4-BE49-F238E27FC236}">
                <a16:creationId xmlns:a16="http://schemas.microsoft.com/office/drawing/2014/main" id="{2AC5F727-246A-59BB-C544-49E91459DF6B}"/>
              </a:ext>
            </a:extLst>
          </p:cNvPr>
          <p:cNvSpPr>
            <a:spLocks noGrp="1" noRot="1" noChangeAspect="1"/>
          </p:cNvSpPr>
          <p:nvPr>
            <p:ph type="sldImg" idx="2"/>
          </p:nvPr>
        </p:nvSpPr>
        <p:spPr>
          <a:xfrm>
            <a:off x="1200150" y="1143000"/>
            <a:ext cx="44577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36827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elslide" type="title">
  <p:cSld name="TITLE">
    <p:spTree>
      <p:nvGrpSpPr>
        <p:cNvPr id="1" name="Shape 15"/>
        <p:cNvGrpSpPr/>
        <p:nvPr/>
      </p:nvGrpSpPr>
      <p:grpSpPr>
        <a:xfrm>
          <a:off x="0" y="0"/>
          <a:ext cx="0" cy="0"/>
          <a:chOff x="0" y="0"/>
          <a:chExt cx="0" cy="0"/>
        </a:xfrm>
      </p:grpSpPr>
      <p:sp>
        <p:nvSpPr>
          <p:cNvPr id="16" name="Google Shape;16;p7"/>
          <p:cNvSpPr txBox="1">
            <a:spLocks noGrp="1"/>
          </p:cNvSpPr>
          <p:nvPr>
            <p:ph type="ctrTitle"/>
          </p:nvPr>
        </p:nvSpPr>
        <p:spPr>
          <a:xfrm>
            <a:off x="1238250" y="1122363"/>
            <a:ext cx="74295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4875"/>
              <a:buFont typeface="Calibri"/>
              <a:buNone/>
              <a:defRPr sz="4875"/>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7"/>
          <p:cNvSpPr txBox="1">
            <a:spLocks noGrp="1"/>
          </p:cNvSpPr>
          <p:nvPr>
            <p:ph type="subTitle" idx="1"/>
          </p:nvPr>
        </p:nvSpPr>
        <p:spPr>
          <a:xfrm>
            <a:off x="1238250" y="3602038"/>
            <a:ext cx="74295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813"/>
              </a:spcBef>
              <a:spcAft>
                <a:spcPts val="0"/>
              </a:spcAft>
              <a:buClr>
                <a:schemeClr val="dk1"/>
              </a:buClr>
              <a:buSzPts val="1950"/>
              <a:buNone/>
              <a:defRPr sz="1950"/>
            </a:lvl1pPr>
            <a:lvl2pPr lvl="1" algn="ctr">
              <a:lnSpc>
                <a:spcPct val="90000"/>
              </a:lnSpc>
              <a:spcBef>
                <a:spcPts val="406"/>
              </a:spcBef>
              <a:spcAft>
                <a:spcPts val="0"/>
              </a:spcAft>
              <a:buClr>
                <a:schemeClr val="dk1"/>
              </a:buClr>
              <a:buSzPts val="1625"/>
              <a:buNone/>
              <a:defRPr sz="1625"/>
            </a:lvl2pPr>
            <a:lvl3pPr lvl="2" algn="ctr">
              <a:lnSpc>
                <a:spcPct val="90000"/>
              </a:lnSpc>
              <a:spcBef>
                <a:spcPts val="406"/>
              </a:spcBef>
              <a:spcAft>
                <a:spcPts val="0"/>
              </a:spcAft>
              <a:buClr>
                <a:schemeClr val="dk1"/>
              </a:buClr>
              <a:buSzPts val="1463"/>
              <a:buNone/>
              <a:defRPr sz="1463"/>
            </a:lvl3pPr>
            <a:lvl4pPr lvl="3" algn="ctr">
              <a:lnSpc>
                <a:spcPct val="90000"/>
              </a:lnSpc>
              <a:spcBef>
                <a:spcPts val="406"/>
              </a:spcBef>
              <a:spcAft>
                <a:spcPts val="0"/>
              </a:spcAft>
              <a:buClr>
                <a:schemeClr val="dk1"/>
              </a:buClr>
              <a:buSzPts val="1300"/>
              <a:buNone/>
              <a:defRPr sz="1300"/>
            </a:lvl4pPr>
            <a:lvl5pPr lvl="4" algn="ctr">
              <a:lnSpc>
                <a:spcPct val="90000"/>
              </a:lnSpc>
              <a:spcBef>
                <a:spcPts val="406"/>
              </a:spcBef>
              <a:spcAft>
                <a:spcPts val="0"/>
              </a:spcAft>
              <a:buClr>
                <a:schemeClr val="dk1"/>
              </a:buClr>
              <a:buSzPts val="1300"/>
              <a:buNone/>
              <a:defRPr sz="1300"/>
            </a:lvl5pPr>
            <a:lvl6pPr lvl="5" algn="ctr">
              <a:lnSpc>
                <a:spcPct val="90000"/>
              </a:lnSpc>
              <a:spcBef>
                <a:spcPts val="406"/>
              </a:spcBef>
              <a:spcAft>
                <a:spcPts val="0"/>
              </a:spcAft>
              <a:buClr>
                <a:schemeClr val="dk1"/>
              </a:buClr>
              <a:buSzPts val="1300"/>
              <a:buNone/>
              <a:defRPr sz="1300"/>
            </a:lvl6pPr>
            <a:lvl7pPr lvl="6" algn="ctr">
              <a:lnSpc>
                <a:spcPct val="90000"/>
              </a:lnSpc>
              <a:spcBef>
                <a:spcPts val="406"/>
              </a:spcBef>
              <a:spcAft>
                <a:spcPts val="0"/>
              </a:spcAft>
              <a:buClr>
                <a:schemeClr val="dk1"/>
              </a:buClr>
              <a:buSzPts val="1300"/>
              <a:buNone/>
              <a:defRPr sz="1300"/>
            </a:lvl7pPr>
            <a:lvl8pPr lvl="7" algn="ctr">
              <a:lnSpc>
                <a:spcPct val="90000"/>
              </a:lnSpc>
              <a:spcBef>
                <a:spcPts val="406"/>
              </a:spcBef>
              <a:spcAft>
                <a:spcPts val="0"/>
              </a:spcAft>
              <a:buClr>
                <a:schemeClr val="dk1"/>
              </a:buClr>
              <a:buSzPts val="1300"/>
              <a:buNone/>
              <a:defRPr sz="1300"/>
            </a:lvl8pPr>
            <a:lvl9pPr lvl="8" algn="ctr">
              <a:lnSpc>
                <a:spcPct val="90000"/>
              </a:lnSpc>
              <a:spcBef>
                <a:spcPts val="406"/>
              </a:spcBef>
              <a:spcAft>
                <a:spcPts val="0"/>
              </a:spcAft>
              <a:buClr>
                <a:schemeClr val="dk1"/>
              </a:buClr>
              <a:buSzPts val="1300"/>
              <a:buNone/>
              <a:defRPr sz="1300"/>
            </a:lvl9pPr>
          </a:lstStyle>
          <a:p>
            <a:endParaRPr/>
          </a:p>
        </p:txBody>
      </p:sp>
      <p:sp>
        <p:nvSpPr>
          <p:cNvPr id="18" name="Google Shape;18;p7"/>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7"/>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7"/>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el og indholdsobjekt" type="obj">
  <p:cSld name="OBJECT">
    <p:spTree>
      <p:nvGrpSpPr>
        <p:cNvPr id="1" name="Shape 21"/>
        <p:cNvGrpSpPr/>
        <p:nvPr/>
      </p:nvGrpSpPr>
      <p:grpSpPr>
        <a:xfrm>
          <a:off x="0" y="0"/>
          <a:ext cx="0" cy="0"/>
          <a:chOff x="0" y="0"/>
          <a:chExt cx="0" cy="0"/>
        </a:xfrm>
      </p:grpSpPr>
      <p:sp>
        <p:nvSpPr>
          <p:cNvPr id="22" name="Google Shape;22;p8"/>
          <p:cNvSpPr txBox="1">
            <a:spLocks noGrp="1"/>
          </p:cNvSpPr>
          <p:nvPr>
            <p:ph type="title"/>
          </p:nvPr>
        </p:nvSpPr>
        <p:spPr>
          <a:xfrm>
            <a:off x="681038" y="365126"/>
            <a:ext cx="8543925"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8"/>
          <p:cNvSpPr txBox="1">
            <a:spLocks noGrp="1"/>
          </p:cNvSpPr>
          <p:nvPr>
            <p:ph type="body" idx="1"/>
          </p:nvPr>
        </p:nvSpPr>
        <p:spPr>
          <a:xfrm>
            <a:off x="681038" y="1825625"/>
            <a:ext cx="8543925"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13"/>
              </a:spcBef>
              <a:spcAft>
                <a:spcPts val="0"/>
              </a:spcAft>
              <a:buClr>
                <a:schemeClr val="dk1"/>
              </a:buClr>
              <a:buSzPts val="1800"/>
              <a:buChar char="•"/>
              <a:defRPr/>
            </a:lvl1pPr>
            <a:lvl2pPr marL="914400" lvl="1" indent="-342900" algn="l">
              <a:lnSpc>
                <a:spcPct val="90000"/>
              </a:lnSpc>
              <a:spcBef>
                <a:spcPts val="406"/>
              </a:spcBef>
              <a:spcAft>
                <a:spcPts val="0"/>
              </a:spcAft>
              <a:buClr>
                <a:schemeClr val="dk1"/>
              </a:buClr>
              <a:buSzPts val="1800"/>
              <a:buChar char="•"/>
              <a:defRPr/>
            </a:lvl2pPr>
            <a:lvl3pPr marL="1371600" lvl="2" indent="-342900" algn="l">
              <a:lnSpc>
                <a:spcPct val="90000"/>
              </a:lnSpc>
              <a:spcBef>
                <a:spcPts val="406"/>
              </a:spcBef>
              <a:spcAft>
                <a:spcPts val="0"/>
              </a:spcAft>
              <a:buClr>
                <a:schemeClr val="dk1"/>
              </a:buClr>
              <a:buSzPts val="1800"/>
              <a:buChar char="•"/>
              <a:defRPr/>
            </a:lvl3pPr>
            <a:lvl4pPr marL="1828800" lvl="3" indent="-342900" algn="l">
              <a:lnSpc>
                <a:spcPct val="90000"/>
              </a:lnSpc>
              <a:spcBef>
                <a:spcPts val="406"/>
              </a:spcBef>
              <a:spcAft>
                <a:spcPts val="0"/>
              </a:spcAft>
              <a:buClr>
                <a:schemeClr val="dk1"/>
              </a:buClr>
              <a:buSzPts val="1800"/>
              <a:buChar char="•"/>
              <a:defRPr/>
            </a:lvl4pPr>
            <a:lvl5pPr marL="2286000" lvl="4" indent="-342900" algn="l">
              <a:lnSpc>
                <a:spcPct val="90000"/>
              </a:lnSpc>
              <a:spcBef>
                <a:spcPts val="406"/>
              </a:spcBef>
              <a:spcAft>
                <a:spcPts val="0"/>
              </a:spcAft>
              <a:buClr>
                <a:schemeClr val="dk1"/>
              </a:buClr>
              <a:buSzPts val="1800"/>
              <a:buChar char="•"/>
              <a:defRPr/>
            </a:lvl5pPr>
            <a:lvl6pPr marL="2743200" lvl="5" indent="-342900" algn="l">
              <a:lnSpc>
                <a:spcPct val="90000"/>
              </a:lnSpc>
              <a:spcBef>
                <a:spcPts val="406"/>
              </a:spcBef>
              <a:spcAft>
                <a:spcPts val="0"/>
              </a:spcAft>
              <a:buClr>
                <a:schemeClr val="dk1"/>
              </a:buClr>
              <a:buSzPts val="1800"/>
              <a:buChar char="•"/>
              <a:defRPr/>
            </a:lvl6pPr>
            <a:lvl7pPr marL="3200400" lvl="6" indent="-342900" algn="l">
              <a:lnSpc>
                <a:spcPct val="90000"/>
              </a:lnSpc>
              <a:spcBef>
                <a:spcPts val="406"/>
              </a:spcBef>
              <a:spcAft>
                <a:spcPts val="0"/>
              </a:spcAft>
              <a:buClr>
                <a:schemeClr val="dk1"/>
              </a:buClr>
              <a:buSzPts val="1800"/>
              <a:buChar char="•"/>
              <a:defRPr/>
            </a:lvl7pPr>
            <a:lvl8pPr marL="3657600" lvl="7" indent="-342900" algn="l">
              <a:lnSpc>
                <a:spcPct val="90000"/>
              </a:lnSpc>
              <a:spcBef>
                <a:spcPts val="406"/>
              </a:spcBef>
              <a:spcAft>
                <a:spcPts val="0"/>
              </a:spcAft>
              <a:buClr>
                <a:schemeClr val="dk1"/>
              </a:buClr>
              <a:buSzPts val="1800"/>
              <a:buChar char="•"/>
              <a:defRPr/>
            </a:lvl8pPr>
            <a:lvl9pPr marL="4114800" lvl="8" indent="-342900" algn="l">
              <a:lnSpc>
                <a:spcPct val="90000"/>
              </a:lnSpc>
              <a:spcBef>
                <a:spcPts val="406"/>
              </a:spcBef>
              <a:spcAft>
                <a:spcPts val="0"/>
              </a:spcAft>
              <a:buClr>
                <a:schemeClr val="dk1"/>
              </a:buClr>
              <a:buSzPts val="1800"/>
              <a:buChar char="•"/>
              <a:defRPr/>
            </a:lvl9pPr>
          </a:lstStyle>
          <a:p>
            <a:endParaRPr/>
          </a:p>
        </p:txBody>
      </p:sp>
      <p:sp>
        <p:nvSpPr>
          <p:cNvPr id="24" name="Google Shape;24;p8"/>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8"/>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8"/>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Afsnitsoverskrift" type="secHead">
  <p:cSld name="SECTION_HEADER">
    <p:spTree>
      <p:nvGrpSpPr>
        <p:cNvPr id="1" name="Shape 27"/>
        <p:cNvGrpSpPr/>
        <p:nvPr/>
      </p:nvGrpSpPr>
      <p:grpSpPr>
        <a:xfrm>
          <a:off x="0" y="0"/>
          <a:ext cx="0" cy="0"/>
          <a:chOff x="0" y="0"/>
          <a:chExt cx="0" cy="0"/>
        </a:xfrm>
      </p:grpSpPr>
      <p:sp>
        <p:nvSpPr>
          <p:cNvPr id="28" name="Google Shape;28;p9"/>
          <p:cNvSpPr txBox="1">
            <a:spLocks noGrp="1"/>
          </p:cNvSpPr>
          <p:nvPr>
            <p:ph type="title"/>
          </p:nvPr>
        </p:nvSpPr>
        <p:spPr>
          <a:xfrm>
            <a:off x="675878" y="1709739"/>
            <a:ext cx="8543925"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875"/>
              <a:buFont typeface="Calibri"/>
              <a:buNone/>
              <a:defRPr sz="4875"/>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9"/>
          <p:cNvSpPr txBox="1">
            <a:spLocks noGrp="1"/>
          </p:cNvSpPr>
          <p:nvPr>
            <p:ph type="body" idx="1"/>
          </p:nvPr>
        </p:nvSpPr>
        <p:spPr>
          <a:xfrm>
            <a:off x="675878" y="4589464"/>
            <a:ext cx="8543925"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813"/>
              </a:spcBef>
              <a:spcAft>
                <a:spcPts val="0"/>
              </a:spcAft>
              <a:buClr>
                <a:srgbClr val="888888"/>
              </a:buClr>
              <a:buSzPts val="1950"/>
              <a:buNone/>
              <a:defRPr sz="1950">
                <a:solidFill>
                  <a:srgbClr val="888888"/>
                </a:solidFill>
              </a:defRPr>
            </a:lvl1pPr>
            <a:lvl2pPr marL="914400" lvl="1" indent="-228600" algn="l">
              <a:lnSpc>
                <a:spcPct val="90000"/>
              </a:lnSpc>
              <a:spcBef>
                <a:spcPts val="406"/>
              </a:spcBef>
              <a:spcAft>
                <a:spcPts val="0"/>
              </a:spcAft>
              <a:buClr>
                <a:srgbClr val="888888"/>
              </a:buClr>
              <a:buSzPts val="1625"/>
              <a:buNone/>
              <a:defRPr sz="1625">
                <a:solidFill>
                  <a:srgbClr val="888888"/>
                </a:solidFill>
              </a:defRPr>
            </a:lvl2pPr>
            <a:lvl3pPr marL="1371600" lvl="2" indent="-228600" algn="l">
              <a:lnSpc>
                <a:spcPct val="90000"/>
              </a:lnSpc>
              <a:spcBef>
                <a:spcPts val="406"/>
              </a:spcBef>
              <a:spcAft>
                <a:spcPts val="0"/>
              </a:spcAft>
              <a:buClr>
                <a:srgbClr val="888888"/>
              </a:buClr>
              <a:buSzPts val="1463"/>
              <a:buNone/>
              <a:defRPr sz="1463">
                <a:solidFill>
                  <a:srgbClr val="888888"/>
                </a:solidFill>
              </a:defRPr>
            </a:lvl3pPr>
            <a:lvl4pPr marL="1828800" lvl="3" indent="-228600" algn="l">
              <a:lnSpc>
                <a:spcPct val="90000"/>
              </a:lnSpc>
              <a:spcBef>
                <a:spcPts val="406"/>
              </a:spcBef>
              <a:spcAft>
                <a:spcPts val="0"/>
              </a:spcAft>
              <a:buClr>
                <a:srgbClr val="888888"/>
              </a:buClr>
              <a:buSzPts val="1300"/>
              <a:buNone/>
              <a:defRPr sz="1300">
                <a:solidFill>
                  <a:srgbClr val="888888"/>
                </a:solidFill>
              </a:defRPr>
            </a:lvl4pPr>
            <a:lvl5pPr marL="2286000" lvl="4" indent="-228600" algn="l">
              <a:lnSpc>
                <a:spcPct val="90000"/>
              </a:lnSpc>
              <a:spcBef>
                <a:spcPts val="406"/>
              </a:spcBef>
              <a:spcAft>
                <a:spcPts val="0"/>
              </a:spcAft>
              <a:buClr>
                <a:srgbClr val="888888"/>
              </a:buClr>
              <a:buSzPts val="1300"/>
              <a:buNone/>
              <a:defRPr sz="1300">
                <a:solidFill>
                  <a:srgbClr val="888888"/>
                </a:solidFill>
              </a:defRPr>
            </a:lvl5pPr>
            <a:lvl6pPr marL="2743200" lvl="5" indent="-228600" algn="l">
              <a:lnSpc>
                <a:spcPct val="90000"/>
              </a:lnSpc>
              <a:spcBef>
                <a:spcPts val="406"/>
              </a:spcBef>
              <a:spcAft>
                <a:spcPts val="0"/>
              </a:spcAft>
              <a:buClr>
                <a:srgbClr val="888888"/>
              </a:buClr>
              <a:buSzPts val="1300"/>
              <a:buNone/>
              <a:defRPr sz="1300">
                <a:solidFill>
                  <a:srgbClr val="888888"/>
                </a:solidFill>
              </a:defRPr>
            </a:lvl6pPr>
            <a:lvl7pPr marL="3200400" lvl="6" indent="-228600" algn="l">
              <a:lnSpc>
                <a:spcPct val="90000"/>
              </a:lnSpc>
              <a:spcBef>
                <a:spcPts val="406"/>
              </a:spcBef>
              <a:spcAft>
                <a:spcPts val="0"/>
              </a:spcAft>
              <a:buClr>
                <a:srgbClr val="888888"/>
              </a:buClr>
              <a:buSzPts val="1300"/>
              <a:buNone/>
              <a:defRPr sz="1300">
                <a:solidFill>
                  <a:srgbClr val="888888"/>
                </a:solidFill>
              </a:defRPr>
            </a:lvl7pPr>
            <a:lvl8pPr marL="3657600" lvl="7" indent="-228600" algn="l">
              <a:lnSpc>
                <a:spcPct val="90000"/>
              </a:lnSpc>
              <a:spcBef>
                <a:spcPts val="406"/>
              </a:spcBef>
              <a:spcAft>
                <a:spcPts val="0"/>
              </a:spcAft>
              <a:buClr>
                <a:srgbClr val="888888"/>
              </a:buClr>
              <a:buSzPts val="1300"/>
              <a:buNone/>
              <a:defRPr sz="1300">
                <a:solidFill>
                  <a:srgbClr val="888888"/>
                </a:solidFill>
              </a:defRPr>
            </a:lvl8pPr>
            <a:lvl9pPr marL="4114800" lvl="8" indent="-228600" algn="l">
              <a:lnSpc>
                <a:spcPct val="90000"/>
              </a:lnSpc>
              <a:spcBef>
                <a:spcPts val="406"/>
              </a:spcBef>
              <a:spcAft>
                <a:spcPts val="0"/>
              </a:spcAft>
              <a:buClr>
                <a:srgbClr val="888888"/>
              </a:buClr>
              <a:buSzPts val="1300"/>
              <a:buNone/>
              <a:defRPr sz="1300">
                <a:solidFill>
                  <a:srgbClr val="888888"/>
                </a:solidFill>
              </a:defRPr>
            </a:lvl9pPr>
          </a:lstStyle>
          <a:p>
            <a:endParaRPr/>
          </a:p>
        </p:txBody>
      </p:sp>
      <p:sp>
        <p:nvSpPr>
          <p:cNvPr id="30" name="Google Shape;30;p9"/>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9"/>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9"/>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o indholdsobjekter" type="twoObj">
  <p:cSld name="TWO_OBJECTS">
    <p:spTree>
      <p:nvGrpSpPr>
        <p:cNvPr id="1" name="Shape 33"/>
        <p:cNvGrpSpPr/>
        <p:nvPr/>
      </p:nvGrpSpPr>
      <p:grpSpPr>
        <a:xfrm>
          <a:off x="0" y="0"/>
          <a:ext cx="0" cy="0"/>
          <a:chOff x="0" y="0"/>
          <a:chExt cx="0" cy="0"/>
        </a:xfrm>
      </p:grpSpPr>
      <p:sp>
        <p:nvSpPr>
          <p:cNvPr id="34" name="Google Shape;34;p10"/>
          <p:cNvSpPr txBox="1">
            <a:spLocks noGrp="1"/>
          </p:cNvSpPr>
          <p:nvPr>
            <p:ph type="title"/>
          </p:nvPr>
        </p:nvSpPr>
        <p:spPr>
          <a:xfrm>
            <a:off x="681038" y="365126"/>
            <a:ext cx="8543925"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10"/>
          <p:cNvSpPr txBox="1">
            <a:spLocks noGrp="1"/>
          </p:cNvSpPr>
          <p:nvPr>
            <p:ph type="body" idx="1"/>
          </p:nvPr>
        </p:nvSpPr>
        <p:spPr>
          <a:xfrm>
            <a:off x="681038" y="1825625"/>
            <a:ext cx="421005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13"/>
              </a:spcBef>
              <a:spcAft>
                <a:spcPts val="0"/>
              </a:spcAft>
              <a:buClr>
                <a:schemeClr val="dk1"/>
              </a:buClr>
              <a:buSzPts val="1800"/>
              <a:buChar char="•"/>
              <a:defRPr/>
            </a:lvl1pPr>
            <a:lvl2pPr marL="914400" lvl="1" indent="-342900" algn="l">
              <a:lnSpc>
                <a:spcPct val="90000"/>
              </a:lnSpc>
              <a:spcBef>
                <a:spcPts val="406"/>
              </a:spcBef>
              <a:spcAft>
                <a:spcPts val="0"/>
              </a:spcAft>
              <a:buClr>
                <a:schemeClr val="dk1"/>
              </a:buClr>
              <a:buSzPts val="1800"/>
              <a:buChar char="•"/>
              <a:defRPr/>
            </a:lvl2pPr>
            <a:lvl3pPr marL="1371600" lvl="2" indent="-342900" algn="l">
              <a:lnSpc>
                <a:spcPct val="90000"/>
              </a:lnSpc>
              <a:spcBef>
                <a:spcPts val="406"/>
              </a:spcBef>
              <a:spcAft>
                <a:spcPts val="0"/>
              </a:spcAft>
              <a:buClr>
                <a:schemeClr val="dk1"/>
              </a:buClr>
              <a:buSzPts val="1800"/>
              <a:buChar char="•"/>
              <a:defRPr/>
            </a:lvl3pPr>
            <a:lvl4pPr marL="1828800" lvl="3" indent="-342900" algn="l">
              <a:lnSpc>
                <a:spcPct val="90000"/>
              </a:lnSpc>
              <a:spcBef>
                <a:spcPts val="406"/>
              </a:spcBef>
              <a:spcAft>
                <a:spcPts val="0"/>
              </a:spcAft>
              <a:buClr>
                <a:schemeClr val="dk1"/>
              </a:buClr>
              <a:buSzPts val="1800"/>
              <a:buChar char="•"/>
              <a:defRPr/>
            </a:lvl4pPr>
            <a:lvl5pPr marL="2286000" lvl="4" indent="-342900" algn="l">
              <a:lnSpc>
                <a:spcPct val="90000"/>
              </a:lnSpc>
              <a:spcBef>
                <a:spcPts val="406"/>
              </a:spcBef>
              <a:spcAft>
                <a:spcPts val="0"/>
              </a:spcAft>
              <a:buClr>
                <a:schemeClr val="dk1"/>
              </a:buClr>
              <a:buSzPts val="1800"/>
              <a:buChar char="•"/>
              <a:defRPr/>
            </a:lvl5pPr>
            <a:lvl6pPr marL="2743200" lvl="5" indent="-342900" algn="l">
              <a:lnSpc>
                <a:spcPct val="90000"/>
              </a:lnSpc>
              <a:spcBef>
                <a:spcPts val="406"/>
              </a:spcBef>
              <a:spcAft>
                <a:spcPts val="0"/>
              </a:spcAft>
              <a:buClr>
                <a:schemeClr val="dk1"/>
              </a:buClr>
              <a:buSzPts val="1800"/>
              <a:buChar char="•"/>
              <a:defRPr/>
            </a:lvl6pPr>
            <a:lvl7pPr marL="3200400" lvl="6" indent="-342900" algn="l">
              <a:lnSpc>
                <a:spcPct val="90000"/>
              </a:lnSpc>
              <a:spcBef>
                <a:spcPts val="406"/>
              </a:spcBef>
              <a:spcAft>
                <a:spcPts val="0"/>
              </a:spcAft>
              <a:buClr>
                <a:schemeClr val="dk1"/>
              </a:buClr>
              <a:buSzPts val="1800"/>
              <a:buChar char="•"/>
              <a:defRPr/>
            </a:lvl7pPr>
            <a:lvl8pPr marL="3657600" lvl="7" indent="-342900" algn="l">
              <a:lnSpc>
                <a:spcPct val="90000"/>
              </a:lnSpc>
              <a:spcBef>
                <a:spcPts val="406"/>
              </a:spcBef>
              <a:spcAft>
                <a:spcPts val="0"/>
              </a:spcAft>
              <a:buClr>
                <a:schemeClr val="dk1"/>
              </a:buClr>
              <a:buSzPts val="1800"/>
              <a:buChar char="•"/>
              <a:defRPr/>
            </a:lvl8pPr>
            <a:lvl9pPr marL="4114800" lvl="8" indent="-342900" algn="l">
              <a:lnSpc>
                <a:spcPct val="90000"/>
              </a:lnSpc>
              <a:spcBef>
                <a:spcPts val="406"/>
              </a:spcBef>
              <a:spcAft>
                <a:spcPts val="0"/>
              </a:spcAft>
              <a:buClr>
                <a:schemeClr val="dk1"/>
              </a:buClr>
              <a:buSzPts val="1800"/>
              <a:buChar char="•"/>
              <a:defRPr/>
            </a:lvl9pPr>
          </a:lstStyle>
          <a:p>
            <a:endParaRPr/>
          </a:p>
        </p:txBody>
      </p:sp>
      <p:sp>
        <p:nvSpPr>
          <p:cNvPr id="36" name="Google Shape;36;p10"/>
          <p:cNvSpPr txBox="1">
            <a:spLocks noGrp="1"/>
          </p:cNvSpPr>
          <p:nvPr>
            <p:ph type="body" idx="2"/>
          </p:nvPr>
        </p:nvSpPr>
        <p:spPr>
          <a:xfrm>
            <a:off x="5014913" y="1825625"/>
            <a:ext cx="421005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13"/>
              </a:spcBef>
              <a:spcAft>
                <a:spcPts val="0"/>
              </a:spcAft>
              <a:buClr>
                <a:schemeClr val="dk1"/>
              </a:buClr>
              <a:buSzPts val="1800"/>
              <a:buChar char="•"/>
              <a:defRPr/>
            </a:lvl1pPr>
            <a:lvl2pPr marL="914400" lvl="1" indent="-342900" algn="l">
              <a:lnSpc>
                <a:spcPct val="90000"/>
              </a:lnSpc>
              <a:spcBef>
                <a:spcPts val="406"/>
              </a:spcBef>
              <a:spcAft>
                <a:spcPts val="0"/>
              </a:spcAft>
              <a:buClr>
                <a:schemeClr val="dk1"/>
              </a:buClr>
              <a:buSzPts val="1800"/>
              <a:buChar char="•"/>
              <a:defRPr/>
            </a:lvl2pPr>
            <a:lvl3pPr marL="1371600" lvl="2" indent="-342900" algn="l">
              <a:lnSpc>
                <a:spcPct val="90000"/>
              </a:lnSpc>
              <a:spcBef>
                <a:spcPts val="406"/>
              </a:spcBef>
              <a:spcAft>
                <a:spcPts val="0"/>
              </a:spcAft>
              <a:buClr>
                <a:schemeClr val="dk1"/>
              </a:buClr>
              <a:buSzPts val="1800"/>
              <a:buChar char="•"/>
              <a:defRPr/>
            </a:lvl3pPr>
            <a:lvl4pPr marL="1828800" lvl="3" indent="-342900" algn="l">
              <a:lnSpc>
                <a:spcPct val="90000"/>
              </a:lnSpc>
              <a:spcBef>
                <a:spcPts val="406"/>
              </a:spcBef>
              <a:spcAft>
                <a:spcPts val="0"/>
              </a:spcAft>
              <a:buClr>
                <a:schemeClr val="dk1"/>
              </a:buClr>
              <a:buSzPts val="1800"/>
              <a:buChar char="•"/>
              <a:defRPr/>
            </a:lvl4pPr>
            <a:lvl5pPr marL="2286000" lvl="4" indent="-342900" algn="l">
              <a:lnSpc>
                <a:spcPct val="90000"/>
              </a:lnSpc>
              <a:spcBef>
                <a:spcPts val="406"/>
              </a:spcBef>
              <a:spcAft>
                <a:spcPts val="0"/>
              </a:spcAft>
              <a:buClr>
                <a:schemeClr val="dk1"/>
              </a:buClr>
              <a:buSzPts val="1800"/>
              <a:buChar char="•"/>
              <a:defRPr/>
            </a:lvl5pPr>
            <a:lvl6pPr marL="2743200" lvl="5" indent="-342900" algn="l">
              <a:lnSpc>
                <a:spcPct val="90000"/>
              </a:lnSpc>
              <a:spcBef>
                <a:spcPts val="406"/>
              </a:spcBef>
              <a:spcAft>
                <a:spcPts val="0"/>
              </a:spcAft>
              <a:buClr>
                <a:schemeClr val="dk1"/>
              </a:buClr>
              <a:buSzPts val="1800"/>
              <a:buChar char="•"/>
              <a:defRPr/>
            </a:lvl6pPr>
            <a:lvl7pPr marL="3200400" lvl="6" indent="-342900" algn="l">
              <a:lnSpc>
                <a:spcPct val="90000"/>
              </a:lnSpc>
              <a:spcBef>
                <a:spcPts val="406"/>
              </a:spcBef>
              <a:spcAft>
                <a:spcPts val="0"/>
              </a:spcAft>
              <a:buClr>
                <a:schemeClr val="dk1"/>
              </a:buClr>
              <a:buSzPts val="1800"/>
              <a:buChar char="•"/>
              <a:defRPr/>
            </a:lvl7pPr>
            <a:lvl8pPr marL="3657600" lvl="7" indent="-342900" algn="l">
              <a:lnSpc>
                <a:spcPct val="90000"/>
              </a:lnSpc>
              <a:spcBef>
                <a:spcPts val="406"/>
              </a:spcBef>
              <a:spcAft>
                <a:spcPts val="0"/>
              </a:spcAft>
              <a:buClr>
                <a:schemeClr val="dk1"/>
              </a:buClr>
              <a:buSzPts val="1800"/>
              <a:buChar char="•"/>
              <a:defRPr/>
            </a:lvl8pPr>
            <a:lvl9pPr marL="4114800" lvl="8" indent="-342900" algn="l">
              <a:lnSpc>
                <a:spcPct val="90000"/>
              </a:lnSpc>
              <a:spcBef>
                <a:spcPts val="406"/>
              </a:spcBef>
              <a:spcAft>
                <a:spcPts val="0"/>
              </a:spcAft>
              <a:buClr>
                <a:schemeClr val="dk1"/>
              </a:buClr>
              <a:buSzPts val="1800"/>
              <a:buChar char="•"/>
              <a:defRPr/>
            </a:lvl9pPr>
          </a:lstStyle>
          <a:p>
            <a:endParaRPr/>
          </a:p>
        </p:txBody>
      </p:sp>
      <p:sp>
        <p:nvSpPr>
          <p:cNvPr id="37" name="Google Shape;37;p10"/>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10"/>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10"/>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ammenligning" type="twoTxTwoObj">
  <p:cSld name="TWO_OBJECTS_WITH_TEXT">
    <p:spTree>
      <p:nvGrpSpPr>
        <p:cNvPr id="1" name="Shape 40"/>
        <p:cNvGrpSpPr/>
        <p:nvPr/>
      </p:nvGrpSpPr>
      <p:grpSpPr>
        <a:xfrm>
          <a:off x="0" y="0"/>
          <a:ext cx="0" cy="0"/>
          <a:chOff x="0" y="0"/>
          <a:chExt cx="0" cy="0"/>
        </a:xfrm>
      </p:grpSpPr>
      <p:sp>
        <p:nvSpPr>
          <p:cNvPr id="41" name="Google Shape;41;p11"/>
          <p:cNvSpPr txBox="1">
            <a:spLocks noGrp="1"/>
          </p:cNvSpPr>
          <p:nvPr>
            <p:ph type="title"/>
          </p:nvPr>
        </p:nvSpPr>
        <p:spPr>
          <a:xfrm>
            <a:off x="682328" y="365126"/>
            <a:ext cx="8543925"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11"/>
          <p:cNvSpPr txBox="1">
            <a:spLocks noGrp="1"/>
          </p:cNvSpPr>
          <p:nvPr>
            <p:ph type="body" idx="1"/>
          </p:nvPr>
        </p:nvSpPr>
        <p:spPr>
          <a:xfrm>
            <a:off x="682328" y="1681163"/>
            <a:ext cx="4190702"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813"/>
              </a:spcBef>
              <a:spcAft>
                <a:spcPts val="0"/>
              </a:spcAft>
              <a:buClr>
                <a:schemeClr val="dk1"/>
              </a:buClr>
              <a:buSzPts val="1950"/>
              <a:buNone/>
              <a:defRPr sz="1950" b="1"/>
            </a:lvl1pPr>
            <a:lvl2pPr marL="914400" lvl="1" indent="-228600" algn="l">
              <a:lnSpc>
                <a:spcPct val="90000"/>
              </a:lnSpc>
              <a:spcBef>
                <a:spcPts val="406"/>
              </a:spcBef>
              <a:spcAft>
                <a:spcPts val="0"/>
              </a:spcAft>
              <a:buClr>
                <a:schemeClr val="dk1"/>
              </a:buClr>
              <a:buSzPts val="1625"/>
              <a:buNone/>
              <a:defRPr sz="1625" b="1"/>
            </a:lvl2pPr>
            <a:lvl3pPr marL="1371600" lvl="2" indent="-228600" algn="l">
              <a:lnSpc>
                <a:spcPct val="90000"/>
              </a:lnSpc>
              <a:spcBef>
                <a:spcPts val="406"/>
              </a:spcBef>
              <a:spcAft>
                <a:spcPts val="0"/>
              </a:spcAft>
              <a:buClr>
                <a:schemeClr val="dk1"/>
              </a:buClr>
              <a:buSzPts val="1463"/>
              <a:buNone/>
              <a:defRPr sz="1463" b="1"/>
            </a:lvl3pPr>
            <a:lvl4pPr marL="1828800" lvl="3" indent="-228600" algn="l">
              <a:lnSpc>
                <a:spcPct val="90000"/>
              </a:lnSpc>
              <a:spcBef>
                <a:spcPts val="406"/>
              </a:spcBef>
              <a:spcAft>
                <a:spcPts val="0"/>
              </a:spcAft>
              <a:buClr>
                <a:schemeClr val="dk1"/>
              </a:buClr>
              <a:buSzPts val="1300"/>
              <a:buNone/>
              <a:defRPr sz="1300" b="1"/>
            </a:lvl4pPr>
            <a:lvl5pPr marL="2286000" lvl="4" indent="-228600" algn="l">
              <a:lnSpc>
                <a:spcPct val="90000"/>
              </a:lnSpc>
              <a:spcBef>
                <a:spcPts val="406"/>
              </a:spcBef>
              <a:spcAft>
                <a:spcPts val="0"/>
              </a:spcAft>
              <a:buClr>
                <a:schemeClr val="dk1"/>
              </a:buClr>
              <a:buSzPts val="1300"/>
              <a:buNone/>
              <a:defRPr sz="1300" b="1"/>
            </a:lvl5pPr>
            <a:lvl6pPr marL="2743200" lvl="5" indent="-228600" algn="l">
              <a:lnSpc>
                <a:spcPct val="90000"/>
              </a:lnSpc>
              <a:spcBef>
                <a:spcPts val="406"/>
              </a:spcBef>
              <a:spcAft>
                <a:spcPts val="0"/>
              </a:spcAft>
              <a:buClr>
                <a:schemeClr val="dk1"/>
              </a:buClr>
              <a:buSzPts val="1300"/>
              <a:buNone/>
              <a:defRPr sz="1300" b="1"/>
            </a:lvl6pPr>
            <a:lvl7pPr marL="3200400" lvl="6" indent="-228600" algn="l">
              <a:lnSpc>
                <a:spcPct val="90000"/>
              </a:lnSpc>
              <a:spcBef>
                <a:spcPts val="406"/>
              </a:spcBef>
              <a:spcAft>
                <a:spcPts val="0"/>
              </a:spcAft>
              <a:buClr>
                <a:schemeClr val="dk1"/>
              </a:buClr>
              <a:buSzPts val="1300"/>
              <a:buNone/>
              <a:defRPr sz="1300" b="1"/>
            </a:lvl7pPr>
            <a:lvl8pPr marL="3657600" lvl="7" indent="-228600" algn="l">
              <a:lnSpc>
                <a:spcPct val="90000"/>
              </a:lnSpc>
              <a:spcBef>
                <a:spcPts val="406"/>
              </a:spcBef>
              <a:spcAft>
                <a:spcPts val="0"/>
              </a:spcAft>
              <a:buClr>
                <a:schemeClr val="dk1"/>
              </a:buClr>
              <a:buSzPts val="1300"/>
              <a:buNone/>
              <a:defRPr sz="1300" b="1"/>
            </a:lvl8pPr>
            <a:lvl9pPr marL="4114800" lvl="8" indent="-228600" algn="l">
              <a:lnSpc>
                <a:spcPct val="90000"/>
              </a:lnSpc>
              <a:spcBef>
                <a:spcPts val="406"/>
              </a:spcBef>
              <a:spcAft>
                <a:spcPts val="0"/>
              </a:spcAft>
              <a:buClr>
                <a:schemeClr val="dk1"/>
              </a:buClr>
              <a:buSzPts val="1300"/>
              <a:buNone/>
              <a:defRPr sz="1300" b="1"/>
            </a:lvl9pPr>
          </a:lstStyle>
          <a:p>
            <a:endParaRPr/>
          </a:p>
        </p:txBody>
      </p:sp>
      <p:sp>
        <p:nvSpPr>
          <p:cNvPr id="43" name="Google Shape;43;p11"/>
          <p:cNvSpPr txBox="1">
            <a:spLocks noGrp="1"/>
          </p:cNvSpPr>
          <p:nvPr>
            <p:ph type="body" idx="2"/>
          </p:nvPr>
        </p:nvSpPr>
        <p:spPr>
          <a:xfrm>
            <a:off x="682328" y="2505075"/>
            <a:ext cx="4190702"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13"/>
              </a:spcBef>
              <a:spcAft>
                <a:spcPts val="0"/>
              </a:spcAft>
              <a:buClr>
                <a:schemeClr val="dk1"/>
              </a:buClr>
              <a:buSzPts val="1800"/>
              <a:buChar char="•"/>
              <a:defRPr/>
            </a:lvl1pPr>
            <a:lvl2pPr marL="914400" lvl="1" indent="-342900" algn="l">
              <a:lnSpc>
                <a:spcPct val="90000"/>
              </a:lnSpc>
              <a:spcBef>
                <a:spcPts val="406"/>
              </a:spcBef>
              <a:spcAft>
                <a:spcPts val="0"/>
              </a:spcAft>
              <a:buClr>
                <a:schemeClr val="dk1"/>
              </a:buClr>
              <a:buSzPts val="1800"/>
              <a:buChar char="•"/>
              <a:defRPr/>
            </a:lvl2pPr>
            <a:lvl3pPr marL="1371600" lvl="2" indent="-342900" algn="l">
              <a:lnSpc>
                <a:spcPct val="90000"/>
              </a:lnSpc>
              <a:spcBef>
                <a:spcPts val="406"/>
              </a:spcBef>
              <a:spcAft>
                <a:spcPts val="0"/>
              </a:spcAft>
              <a:buClr>
                <a:schemeClr val="dk1"/>
              </a:buClr>
              <a:buSzPts val="1800"/>
              <a:buChar char="•"/>
              <a:defRPr/>
            </a:lvl3pPr>
            <a:lvl4pPr marL="1828800" lvl="3" indent="-342900" algn="l">
              <a:lnSpc>
                <a:spcPct val="90000"/>
              </a:lnSpc>
              <a:spcBef>
                <a:spcPts val="406"/>
              </a:spcBef>
              <a:spcAft>
                <a:spcPts val="0"/>
              </a:spcAft>
              <a:buClr>
                <a:schemeClr val="dk1"/>
              </a:buClr>
              <a:buSzPts val="1800"/>
              <a:buChar char="•"/>
              <a:defRPr/>
            </a:lvl4pPr>
            <a:lvl5pPr marL="2286000" lvl="4" indent="-342900" algn="l">
              <a:lnSpc>
                <a:spcPct val="90000"/>
              </a:lnSpc>
              <a:spcBef>
                <a:spcPts val="406"/>
              </a:spcBef>
              <a:spcAft>
                <a:spcPts val="0"/>
              </a:spcAft>
              <a:buClr>
                <a:schemeClr val="dk1"/>
              </a:buClr>
              <a:buSzPts val="1800"/>
              <a:buChar char="•"/>
              <a:defRPr/>
            </a:lvl5pPr>
            <a:lvl6pPr marL="2743200" lvl="5" indent="-342900" algn="l">
              <a:lnSpc>
                <a:spcPct val="90000"/>
              </a:lnSpc>
              <a:spcBef>
                <a:spcPts val="406"/>
              </a:spcBef>
              <a:spcAft>
                <a:spcPts val="0"/>
              </a:spcAft>
              <a:buClr>
                <a:schemeClr val="dk1"/>
              </a:buClr>
              <a:buSzPts val="1800"/>
              <a:buChar char="•"/>
              <a:defRPr/>
            </a:lvl6pPr>
            <a:lvl7pPr marL="3200400" lvl="6" indent="-342900" algn="l">
              <a:lnSpc>
                <a:spcPct val="90000"/>
              </a:lnSpc>
              <a:spcBef>
                <a:spcPts val="406"/>
              </a:spcBef>
              <a:spcAft>
                <a:spcPts val="0"/>
              </a:spcAft>
              <a:buClr>
                <a:schemeClr val="dk1"/>
              </a:buClr>
              <a:buSzPts val="1800"/>
              <a:buChar char="•"/>
              <a:defRPr/>
            </a:lvl7pPr>
            <a:lvl8pPr marL="3657600" lvl="7" indent="-342900" algn="l">
              <a:lnSpc>
                <a:spcPct val="90000"/>
              </a:lnSpc>
              <a:spcBef>
                <a:spcPts val="406"/>
              </a:spcBef>
              <a:spcAft>
                <a:spcPts val="0"/>
              </a:spcAft>
              <a:buClr>
                <a:schemeClr val="dk1"/>
              </a:buClr>
              <a:buSzPts val="1800"/>
              <a:buChar char="•"/>
              <a:defRPr/>
            </a:lvl8pPr>
            <a:lvl9pPr marL="4114800" lvl="8" indent="-342900" algn="l">
              <a:lnSpc>
                <a:spcPct val="90000"/>
              </a:lnSpc>
              <a:spcBef>
                <a:spcPts val="406"/>
              </a:spcBef>
              <a:spcAft>
                <a:spcPts val="0"/>
              </a:spcAft>
              <a:buClr>
                <a:schemeClr val="dk1"/>
              </a:buClr>
              <a:buSzPts val="1800"/>
              <a:buChar char="•"/>
              <a:defRPr/>
            </a:lvl9pPr>
          </a:lstStyle>
          <a:p>
            <a:endParaRPr/>
          </a:p>
        </p:txBody>
      </p:sp>
      <p:sp>
        <p:nvSpPr>
          <p:cNvPr id="44" name="Google Shape;44;p11"/>
          <p:cNvSpPr txBox="1">
            <a:spLocks noGrp="1"/>
          </p:cNvSpPr>
          <p:nvPr>
            <p:ph type="body" idx="3"/>
          </p:nvPr>
        </p:nvSpPr>
        <p:spPr>
          <a:xfrm>
            <a:off x="5014913" y="1681163"/>
            <a:ext cx="4211340"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813"/>
              </a:spcBef>
              <a:spcAft>
                <a:spcPts val="0"/>
              </a:spcAft>
              <a:buClr>
                <a:schemeClr val="dk1"/>
              </a:buClr>
              <a:buSzPts val="1950"/>
              <a:buNone/>
              <a:defRPr sz="1950" b="1"/>
            </a:lvl1pPr>
            <a:lvl2pPr marL="914400" lvl="1" indent="-228600" algn="l">
              <a:lnSpc>
                <a:spcPct val="90000"/>
              </a:lnSpc>
              <a:spcBef>
                <a:spcPts val="406"/>
              </a:spcBef>
              <a:spcAft>
                <a:spcPts val="0"/>
              </a:spcAft>
              <a:buClr>
                <a:schemeClr val="dk1"/>
              </a:buClr>
              <a:buSzPts val="1625"/>
              <a:buNone/>
              <a:defRPr sz="1625" b="1"/>
            </a:lvl2pPr>
            <a:lvl3pPr marL="1371600" lvl="2" indent="-228600" algn="l">
              <a:lnSpc>
                <a:spcPct val="90000"/>
              </a:lnSpc>
              <a:spcBef>
                <a:spcPts val="406"/>
              </a:spcBef>
              <a:spcAft>
                <a:spcPts val="0"/>
              </a:spcAft>
              <a:buClr>
                <a:schemeClr val="dk1"/>
              </a:buClr>
              <a:buSzPts val="1463"/>
              <a:buNone/>
              <a:defRPr sz="1463" b="1"/>
            </a:lvl3pPr>
            <a:lvl4pPr marL="1828800" lvl="3" indent="-228600" algn="l">
              <a:lnSpc>
                <a:spcPct val="90000"/>
              </a:lnSpc>
              <a:spcBef>
                <a:spcPts val="406"/>
              </a:spcBef>
              <a:spcAft>
                <a:spcPts val="0"/>
              </a:spcAft>
              <a:buClr>
                <a:schemeClr val="dk1"/>
              </a:buClr>
              <a:buSzPts val="1300"/>
              <a:buNone/>
              <a:defRPr sz="1300" b="1"/>
            </a:lvl4pPr>
            <a:lvl5pPr marL="2286000" lvl="4" indent="-228600" algn="l">
              <a:lnSpc>
                <a:spcPct val="90000"/>
              </a:lnSpc>
              <a:spcBef>
                <a:spcPts val="406"/>
              </a:spcBef>
              <a:spcAft>
                <a:spcPts val="0"/>
              </a:spcAft>
              <a:buClr>
                <a:schemeClr val="dk1"/>
              </a:buClr>
              <a:buSzPts val="1300"/>
              <a:buNone/>
              <a:defRPr sz="1300" b="1"/>
            </a:lvl5pPr>
            <a:lvl6pPr marL="2743200" lvl="5" indent="-228600" algn="l">
              <a:lnSpc>
                <a:spcPct val="90000"/>
              </a:lnSpc>
              <a:spcBef>
                <a:spcPts val="406"/>
              </a:spcBef>
              <a:spcAft>
                <a:spcPts val="0"/>
              </a:spcAft>
              <a:buClr>
                <a:schemeClr val="dk1"/>
              </a:buClr>
              <a:buSzPts val="1300"/>
              <a:buNone/>
              <a:defRPr sz="1300" b="1"/>
            </a:lvl6pPr>
            <a:lvl7pPr marL="3200400" lvl="6" indent="-228600" algn="l">
              <a:lnSpc>
                <a:spcPct val="90000"/>
              </a:lnSpc>
              <a:spcBef>
                <a:spcPts val="406"/>
              </a:spcBef>
              <a:spcAft>
                <a:spcPts val="0"/>
              </a:spcAft>
              <a:buClr>
                <a:schemeClr val="dk1"/>
              </a:buClr>
              <a:buSzPts val="1300"/>
              <a:buNone/>
              <a:defRPr sz="1300" b="1"/>
            </a:lvl7pPr>
            <a:lvl8pPr marL="3657600" lvl="7" indent="-228600" algn="l">
              <a:lnSpc>
                <a:spcPct val="90000"/>
              </a:lnSpc>
              <a:spcBef>
                <a:spcPts val="406"/>
              </a:spcBef>
              <a:spcAft>
                <a:spcPts val="0"/>
              </a:spcAft>
              <a:buClr>
                <a:schemeClr val="dk1"/>
              </a:buClr>
              <a:buSzPts val="1300"/>
              <a:buNone/>
              <a:defRPr sz="1300" b="1"/>
            </a:lvl8pPr>
            <a:lvl9pPr marL="4114800" lvl="8" indent="-228600" algn="l">
              <a:lnSpc>
                <a:spcPct val="90000"/>
              </a:lnSpc>
              <a:spcBef>
                <a:spcPts val="406"/>
              </a:spcBef>
              <a:spcAft>
                <a:spcPts val="0"/>
              </a:spcAft>
              <a:buClr>
                <a:schemeClr val="dk1"/>
              </a:buClr>
              <a:buSzPts val="1300"/>
              <a:buNone/>
              <a:defRPr sz="1300" b="1"/>
            </a:lvl9pPr>
          </a:lstStyle>
          <a:p>
            <a:endParaRPr/>
          </a:p>
        </p:txBody>
      </p:sp>
      <p:sp>
        <p:nvSpPr>
          <p:cNvPr id="45" name="Google Shape;45;p11"/>
          <p:cNvSpPr txBox="1">
            <a:spLocks noGrp="1"/>
          </p:cNvSpPr>
          <p:nvPr>
            <p:ph type="body" idx="4"/>
          </p:nvPr>
        </p:nvSpPr>
        <p:spPr>
          <a:xfrm>
            <a:off x="5014913" y="2505075"/>
            <a:ext cx="4211340"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13"/>
              </a:spcBef>
              <a:spcAft>
                <a:spcPts val="0"/>
              </a:spcAft>
              <a:buClr>
                <a:schemeClr val="dk1"/>
              </a:buClr>
              <a:buSzPts val="1800"/>
              <a:buChar char="•"/>
              <a:defRPr/>
            </a:lvl1pPr>
            <a:lvl2pPr marL="914400" lvl="1" indent="-342900" algn="l">
              <a:lnSpc>
                <a:spcPct val="90000"/>
              </a:lnSpc>
              <a:spcBef>
                <a:spcPts val="406"/>
              </a:spcBef>
              <a:spcAft>
                <a:spcPts val="0"/>
              </a:spcAft>
              <a:buClr>
                <a:schemeClr val="dk1"/>
              </a:buClr>
              <a:buSzPts val="1800"/>
              <a:buChar char="•"/>
              <a:defRPr/>
            </a:lvl2pPr>
            <a:lvl3pPr marL="1371600" lvl="2" indent="-342900" algn="l">
              <a:lnSpc>
                <a:spcPct val="90000"/>
              </a:lnSpc>
              <a:spcBef>
                <a:spcPts val="406"/>
              </a:spcBef>
              <a:spcAft>
                <a:spcPts val="0"/>
              </a:spcAft>
              <a:buClr>
                <a:schemeClr val="dk1"/>
              </a:buClr>
              <a:buSzPts val="1800"/>
              <a:buChar char="•"/>
              <a:defRPr/>
            </a:lvl3pPr>
            <a:lvl4pPr marL="1828800" lvl="3" indent="-342900" algn="l">
              <a:lnSpc>
                <a:spcPct val="90000"/>
              </a:lnSpc>
              <a:spcBef>
                <a:spcPts val="406"/>
              </a:spcBef>
              <a:spcAft>
                <a:spcPts val="0"/>
              </a:spcAft>
              <a:buClr>
                <a:schemeClr val="dk1"/>
              </a:buClr>
              <a:buSzPts val="1800"/>
              <a:buChar char="•"/>
              <a:defRPr/>
            </a:lvl4pPr>
            <a:lvl5pPr marL="2286000" lvl="4" indent="-342900" algn="l">
              <a:lnSpc>
                <a:spcPct val="90000"/>
              </a:lnSpc>
              <a:spcBef>
                <a:spcPts val="406"/>
              </a:spcBef>
              <a:spcAft>
                <a:spcPts val="0"/>
              </a:spcAft>
              <a:buClr>
                <a:schemeClr val="dk1"/>
              </a:buClr>
              <a:buSzPts val="1800"/>
              <a:buChar char="•"/>
              <a:defRPr/>
            </a:lvl5pPr>
            <a:lvl6pPr marL="2743200" lvl="5" indent="-342900" algn="l">
              <a:lnSpc>
                <a:spcPct val="90000"/>
              </a:lnSpc>
              <a:spcBef>
                <a:spcPts val="406"/>
              </a:spcBef>
              <a:spcAft>
                <a:spcPts val="0"/>
              </a:spcAft>
              <a:buClr>
                <a:schemeClr val="dk1"/>
              </a:buClr>
              <a:buSzPts val="1800"/>
              <a:buChar char="•"/>
              <a:defRPr/>
            </a:lvl6pPr>
            <a:lvl7pPr marL="3200400" lvl="6" indent="-342900" algn="l">
              <a:lnSpc>
                <a:spcPct val="90000"/>
              </a:lnSpc>
              <a:spcBef>
                <a:spcPts val="406"/>
              </a:spcBef>
              <a:spcAft>
                <a:spcPts val="0"/>
              </a:spcAft>
              <a:buClr>
                <a:schemeClr val="dk1"/>
              </a:buClr>
              <a:buSzPts val="1800"/>
              <a:buChar char="•"/>
              <a:defRPr/>
            </a:lvl7pPr>
            <a:lvl8pPr marL="3657600" lvl="7" indent="-342900" algn="l">
              <a:lnSpc>
                <a:spcPct val="90000"/>
              </a:lnSpc>
              <a:spcBef>
                <a:spcPts val="406"/>
              </a:spcBef>
              <a:spcAft>
                <a:spcPts val="0"/>
              </a:spcAft>
              <a:buClr>
                <a:schemeClr val="dk1"/>
              </a:buClr>
              <a:buSzPts val="1800"/>
              <a:buChar char="•"/>
              <a:defRPr/>
            </a:lvl8pPr>
            <a:lvl9pPr marL="4114800" lvl="8" indent="-342900" algn="l">
              <a:lnSpc>
                <a:spcPct val="90000"/>
              </a:lnSpc>
              <a:spcBef>
                <a:spcPts val="406"/>
              </a:spcBef>
              <a:spcAft>
                <a:spcPts val="0"/>
              </a:spcAft>
              <a:buClr>
                <a:schemeClr val="dk1"/>
              </a:buClr>
              <a:buSzPts val="1800"/>
              <a:buChar char="•"/>
              <a:defRPr/>
            </a:lvl9pPr>
          </a:lstStyle>
          <a:p>
            <a:endParaRPr/>
          </a:p>
        </p:txBody>
      </p:sp>
      <p:sp>
        <p:nvSpPr>
          <p:cNvPr id="46" name="Google Shape;46;p11"/>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11"/>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11"/>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Kun titel" type="titleOnly">
  <p:cSld name="TITLE_ONLY">
    <p:spTree>
      <p:nvGrpSpPr>
        <p:cNvPr id="1" name="Shape 49"/>
        <p:cNvGrpSpPr/>
        <p:nvPr/>
      </p:nvGrpSpPr>
      <p:grpSpPr>
        <a:xfrm>
          <a:off x="0" y="0"/>
          <a:ext cx="0" cy="0"/>
          <a:chOff x="0" y="0"/>
          <a:chExt cx="0" cy="0"/>
        </a:xfrm>
      </p:grpSpPr>
      <p:sp>
        <p:nvSpPr>
          <p:cNvPr id="50" name="Google Shape;50;p12"/>
          <p:cNvSpPr txBox="1">
            <a:spLocks noGrp="1"/>
          </p:cNvSpPr>
          <p:nvPr>
            <p:ph type="title"/>
          </p:nvPr>
        </p:nvSpPr>
        <p:spPr>
          <a:xfrm>
            <a:off x="681038" y="365126"/>
            <a:ext cx="8543925"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12"/>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2"/>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2"/>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om" type="blank">
  <p:cSld name="BLANK">
    <p:spTree>
      <p:nvGrpSpPr>
        <p:cNvPr id="1" name="Shape 54"/>
        <p:cNvGrpSpPr/>
        <p:nvPr/>
      </p:nvGrpSpPr>
      <p:grpSpPr>
        <a:xfrm>
          <a:off x="0" y="0"/>
          <a:ext cx="0" cy="0"/>
          <a:chOff x="0" y="0"/>
          <a:chExt cx="0" cy="0"/>
        </a:xfrm>
      </p:grpSpPr>
      <p:sp>
        <p:nvSpPr>
          <p:cNvPr id="55" name="Google Shape;55;p13"/>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13"/>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13"/>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Indhold med billedtekst" type="objTx">
  <p:cSld name="OBJECT_WITH_CAPTION_TEXT">
    <p:spTree>
      <p:nvGrpSpPr>
        <p:cNvPr id="1" name="Shape 58"/>
        <p:cNvGrpSpPr/>
        <p:nvPr/>
      </p:nvGrpSpPr>
      <p:grpSpPr>
        <a:xfrm>
          <a:off x="0" y="0"/>
          <a:ext cx="0" cy="0"/>
          <a:chOff x="0" y="0"/>
          <a:chExt cx="0" cy="0"/>
        </a:xfrm>
      </p:grpSpPr>
      <p:sp>
        <p:nvSpPr>
          <p:cNvPr id="59" name="Google Shape;59;p14"/>
          <p:cNvSpPr txBox="1">
            <a:spLocks noGrp="1"/>
          </p:cNvSpPr>
          <p:nvPr>
            <p:ph type="title"/>
          </p:nvPr>
        </p:nvSpPr>
        <p:spPr>
          <a:xfrm>
            <a:off x="682328" y="457200"/>
            <a:ext cx="3194943"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600"/>
              <a:buFont typeface="Calibri"/>
              <a:buNone/>
              <a:defRPr sz="2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14"/>
          <p:cNvSpPr txBox="1">
            <a:spLocks noGrp="1"/>
          </p:cNvSpPr>
          <p:nvPr>
            <p:ph type="body" idx="1"/>
          </p:nvPr>
        </p:nvSpPr>
        <p:spPr>
          <a:xfrm>
            <a:off x="4211340" y="987426"/>
            <a:ext cx="5014913" cy="4873625"/>
          </a:xfrm>
          <a:prstGeom prst="rect">
            <a:avLst/>
          </a:prstGeom>
          <a:noFill/>
          <a:ln>
            <a:noFill/>
          </a:ln>
        </p:spPr>
        <p:txBody>
          <a:bodyPr spcFirstLastPara="1" wrap="square" lIns="91425" tIns="45700" rIns="91425" bIns="45700" anchor="t" anchorCtr="0">
            <a:normAutofit/>
          </a:bodyPr>
          <a:lstStyle>
            <a:lvl1pPr marL="457200" lvl="0" indent="-393700" algn="l">
              <a:lnSpc>
                <a:spcPct val="90000"/>
              </a:lnSpc>
              <a:spcBef>
                <a:spcPts val="813"/>
              </a:spcBef>
              <a:spcAft>
                <a:spcPts val="0"/>
              </a:spcAft>
              <a:buClr>
                <a:schemeClr val="dk1"/>
              </a:buClr>
              <a:buSzPts val="2600"/>
              <a:buChar char="•"/>
              <a:defRPr sz="2600"/>
            </a:lvl1pPr>
            <a:lvl2pPr marL="914400" lvl="1" indent="-373062" algn="l">
              <a:lnSpc>
                <a:spcPct val="90000"/>
              </a:lnSpc>
              <a:spcBef>
                <a:spcPts val="406"/>
              </a:spcBef>
              <a:spcAft>
                <a:spcPts val="0"/>
              </a:spcAft>
              <a:buClr>
                <a:schemeClr val="dk1"/>
              </a:buClr>
              <a:buSzPts val="2275"/>
              <a:buChar char="•"/>
              <a:defRPr sz="2275"/>
            </a:lvl2pPr>
            <a:lvl3pPr marL="1371600" lvl="2" indent="-352425" algn="l">
              <a:lnSpc>
                <a:spcPct val="90000"/>
              </a:lnSpc>
              <a:spcBef>
                <a:spcPts val="406"/>
              </a:spcBef>
              <a:spcAft>
                <a:spcPts val="0"/>
              </a:spcAft>
              <a:buClr>
                <a:schemeClr val="dk1"/>
              </a:buClr>
              <a:buSzPts val="1950"/>
              <a:buChar char="•"/>
              <a:defRPr sz="1950"/>
            </a:lvl3pPr>
            <a:lvl4pPr marL="1828800" lvl="3" indent="-331787" algn="l">
              <a:lnSpc>
                <a:spcPct val="90000"/>
              </a:lnSpc>
              <a:spcBef>
                <a:spcPts val="406"/>
              </a:spcBef>
              <a:spcAft>
                <a:spcPts val="0"/>
              </a:spcAft>
              <a:buClr>
                <a:schemeClr val="dk1"/>
              </a:buClr>
              <a:buSzPts val="1625"/>
              <a:buChar char="•"/>
              <a:defRPr sz="1625"/>
            </a:lvl4pPr>
            <a:lvl5pPr marL="2286000" lvl="4" indent="-331787" algn="l">
              <a:lnSpc>
                <a:spcPct val="90000"/>
              </a:lnSpc>
              <a:spcBef>
                <a:spcPts val="406"/>
              </a:spcBef>
              <a:spcAft>
                <a:spcPts val="0"/>
              </a:spcAft>
              <a:buClr>
                <a:schemeClr val="dk1"/>
              </a:buClr>
              <a:buSzPts val="1625"/>
              <a:buChar char="•"/>
              <a:defRPr sz="1625"/>
            </a:lvl5pPr>
            <a:lvl6pPr marL="2743200" lvl="5" indent="-331787" algn="l">
              <a:lnSpc>
                <a:spcPct val="90000"/>
              </a:lnSpc>
              <a:spcBef>
                <a:spcPts val="406"/>
              </a:spcBef>
              <a:spcAft>
                <a:spcPts val="0"/>
              </a:spcAft>
              <a:buClr>
                <a:schemeClr val="dk1"/>
              </a:buClr>
              <a:buSzPts val="1625"/>
              <a:buChar char="•"/>
              <a:defRPr sz="1625"/>
            </a:lvl6pPr>
            <a:lvl7pPr marL="3200400" lvl="6" indent="-331787" algn="l">
              <a:lnSpc>
                <a:spcPct val="90000"/>
              </a:lnSpc>
              <a:spcBef>
                <a:spcPts val="406"/>
              </a:spcBef>
              <a:spcAft>
                <a:spcPts val="0"/>
              </a:spcAft>
              <a:buClr>
                <a:schemeClr val="dk1"/>
              </a:buClr>
              <a:buSzPts val="1625"/>
              <a:buChar char="•"/>
              <a:defRPr sz="1625"/>
            </a:lvl7pPr>
            <a:lvl8pPr marL="3657600" lvl="7" indent="-331787" algn="l">
              <a:lnSpc>
                <a:spcPct val="90000"/>
              </a:lnSpc>
              <a:spcBef>
                <a:spcPts val="406"/>
              </a:spcBef>
              <a:spcAft>
                <a:spcPts val="0"/>
              </a:spcAft>
              <a:buClr>
                <a:schemeClr val="dk1"/>
              </a:buClr>
              <a:buSzPts val="1625"/>
              <a:buChar char="•"/>
              <a:defRPr sz="1625"/>
            </a:lvl8pPr>
            <a:lvl9pPr marL="4114800" lvl="8" indent="-331787" algn="l">
              <a:lnSpc>
                <a:spcPct val="90000"/>
              </a:lnSpc>
              <a:spcBef>
                <a:spcPts val="406"/>
              </a:spcBef>
              <a:spcAft>
                <a:spcPts val="0"/>
              </a:spcAft>
              <a:buClr>
                <a:schemeClr val="dk1"/>
              </a:buClr>
              <a:buSzPts val="1625"/>
              <a:buChar char="•"/>
              <a:defRPr sz="1625"/>
            </a:lvl9pPr>
          </a:lstStyle>
          <a:p>
            <a:endParaRPr/>
          </a:p>
        </p:txBody>
      </p:sp>
      <p:sp>
        <p:nvSpPr>
          <p:cNvPr id="61" name="Google Shape;61;p14"/>
          <p:cNvSpPr txBox="1">
            <a:spLocks noGrp="1"/>
          </p:cNvSpPr>
          <p:nvPr>
            <p:ph type="body" idx="2"/>
          </p:nvPr>
        </p:nvSpPr>
        <p:spPr>
          <a:xfrm>
            <a:off x="682328" y="2057400"/>
            <a:ext cx="3194943"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813"/>
              </a:spcBef>
              <a:spcAft>
                <a:spcPts val="0"/>
              </a:spcAft>
              <a:buClr>
                <a:schemeClr val="dk1"/>
              </a:buClr>
              <a:buSzPts val="1300"/>
              <a:buNone/>
              <a:defRPr sz="1300"/>
            </a:lvl1pPr>
            <a:lvl2pPr marL="914400" lvl="1" indent="-228600" algn="l">
              <a:lnSpc>
                <a:spcPct val="90000"/>
              </a:lnSpc>
              <a:spcBef>
                <a:spcPts val="406"/>
              </a:spcBef>
              <a:spcAft>
                <a:spcPts val="0"/>
              </a:spcAft>
              <a:buClr>
                <a:schemeClr val="dk1"/>
              </a:buClr>
              <a:buSzPts val="1138"/>
              <a:buNone/>
              <a:defRPr sz="1138"/>
            </a:lvl2pPr>
            <a:lvl3pPr marL="1371600" lvl="2" indent="-228600" algn="l">
              <a:lnSpc>
                <a:spcPct val="90000"/>
              </a:lnSpc>
              <a:spcBef>
                <a:spcPts val="406"/>
              </a:spcBef>
              <a:spcAft>
                <a:spcPts val="0"/>
              </a:spcAft>
              <a:buClr>
                <a:schemeClr val="dk1"/>
              </a:buClr>
              <a:buSzPts val="975"/>
              <a:buNone/>
              <a:defRPr sz="975"/>
            </a:lvl3pPr>
            <a:lvl4pPr marL="1828800" lvl="3" indent="-228600" algn="l">
              <a:lnSpc>
                <a:spcPct val="90000"/>
              </a:lnSpc>
              <a:spcBef>
                <a:spcPts val="406"/>
              </a:spcBef>
              <a:spcAft>
                <a:spcPts val="0"/>
              </a:spcAft>
              <a:buClr>
                <a:schemeClr val="dk1"/>
              </a:buClr>
              <a:buSzPts val="813"/>
              <a:buNone/>
              <a:defRPr sz="813"/>
            </a:lvl4pPr>
            <a:lvl5pPr marL="2286000" lvl="4" indent="-228600" algn="l">
              <a:lnSpc>
                <a:spcPct val="90000"/>
              </a:lnSpc>
              <a:spcBef>
                <a:spcPts val="406"/>
              </a:spcBef>
              <a:spcAft>
                <a:spcPts val="0"/>
              </a:spcAft>
              <a:buClr>
                <a:schemeClr val="dk1"/>
              </a:buClr>
              <a:buSzPts val="813"/>
              <a:buNone/>
              <a:defRPr sz="813"/>
            </a:lvl5pPr>
            <a:lvl6pPr marL="2743200" lvl="5" indent="-228600" algn="l">
              <a:lnSpc>
                <a:spcPct val="90000"/>
              </a:lnSpc>
              <a:spcBef>
                <a:spcPts val="406"/>
              </a:spcBef>
              <a:spcAft>
                <a:spcPts val="0"/>
              </a:spcAft>
              <a:buClr>
                <a:schemeClr val="dk1"/>
              </a:buClr>
              <a:buSzPts val="813"/>
              <a:buNone/>
              <a:defRPr sz="813"/>
            </a:lvl6pPr>
            <a:lvl7pPr marL="3200400" lvl="6" indent="-228600" algn="l">
              <a:lnSpc>
                <a:spcPct val="90000"/>
              </a:lnSpc>
              <a:spcBef>
                <a:spcPts val="406"/>
              </a:spcBef>
              <a:spcAft>
                <a:spcPts val="0"/>
              </a:spcAft>
              <a:buClr>
                <a:schemeClr val="dk1"/>
              </a:buClr>
              <a:buSzPts val="813"/>
              <a:buNone/>
              <a:defRPr sz="813"/>
            </a:lvl7pPr>
            <a:lvl8pPr marL="3657600" lvl="7" indent="-228600" algn="l">
              <a:lnSpc>
                <a:spcPct val="90000"/>
              </a:lnSpc>
              <a:spcBef>
                <a:spcPts val="406"/>
              </a:spcBef>
              <a:spcAft>
                <a:spcPts val="0"/>
              </a:spcAft>
              <a:buClr>
                <a:schemeClr val="dk1"/>
              </a:buClr>
              <a:buSzPts val="813"/>
              <a:buNone/>
              <a:defRPr sz="813"/>
            </a:lvl8pPr>
            <a:lvl9pPr marL="4114800" lvl="8" indent="-228600" algn="l">
              <a:lnSpc>
                <a:spcPct val="90000"/>
              </a:lnSpc>
              <a:spcBef>
                <a:spcPts val="406"/>
              </a:spcBef>
              <a:spcAft>
                <a:spcPts val="0"/>
              </a:spcAft>
              <a:buClr>
                <a:schemeClr val="dk1"/>
              </a:buClr>
              <a:buSzPts val="813"/>
              <a:buNone/>
              <a:defRPr sz="813"/>
            </a:lvl9pPr>
          </a:lstStyle>
          <a:p>
            <a:endParaRPr/>
          </a:p>
        </p:txBody>
      </p:sp>
      <p:sp>
        <p:nvSpPr>
          <p:cNvPr id="62" name="Google Shape;62;p14"/>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14"/>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14"/>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llede med billedtekst" type="picTx">
  <p:cSld name="PICTURE_WITH_CAPTION_TEXT">
    <p:spTree>
      <p:nvGrpSpPr>
        <p:cNvPr id="1" name="Shape 65"/>
        <p:cNvGrpSpPr/>
        <p:nvPr/>
      </p:nvGrpSpPr>
      <p:grpSpPr>
        <a:xfrm>
          <a:off x="0" y="0"/>
          <a:ext cx="0" cy="0"/>
          <a:chOff x="0" y="0"/>
          <a:chExt cx="0" cy="0"/>
        </a:xfrm>
      </p:grpSpPr>
      <p:sp>
        <p:nvSpPr>
          <p:cNvPr id="66" name="Google Shape;66;p15"/>
          <p:cNvSpPr txBox="1">
            <a:spLocks noGrp="1"/>
          </p:cNvSpPr>
          <p:nvPr>
            <p:ph type="title"/>
          </p:nvPr>
        </p:nvSpPr>
        <p:spPr>
          <a:xfrm>
            <a:off x="682328" y="457200"/>
            <a:ext cx="3194943"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600"/>
              <a:buFont typeface="Calibri"/>
              <a:buNone/>
              <a:defRPr sz="2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15"/>
          <p:cNvSpPr>
            <a:spLocks noGrp="1"/>
          </p:cNvSpPr>
          <p:nvPr>
            <p:ph type="pic" idx="2"/>
          </p:nvPr>
        </p:nvSpPr>
        <p:spPr>
          <a:xfrm>
            <a:off x="4211340" y="987426"/>
            <a:ext cx="5014913" cy="4873625"/>
          </a:xfrm>
          <a:prstGeom prst="rect">
            <a:avLst/>
          </a:prstGeom>
          <a:noFill/>
          <a:ln>
            <a:noFill/>
          </a:ln>
        </p:spPr>
      </p:sp>
      <p:sp>
        <p:nvSpPr>
          <p:cNvPr id="68" name="Google Shape;68;p15"/>
          <p:cNvSpPr txBox="1">
            <a:spLocks noGrp="1"/>
          </p:cNvSpPr>
          <p:nvPr>
            <p:ph type="body" idx="1"/>
          </p:nvPr>
        </p:nvSpPr>
        <p:spPr>
          <a:xfrm>
            <a:off x="682328" y="2057400"/>
            <a:ext cx="3194943"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813"/>
              </a:spcBef>
              <a:spcAft>
                <a:spcPts val="0"/>
              </a:spcAft>
              <a:buClr>
                <a:schemeClr val="dk1"/>
              </a:buClr>
              <a:buSzPts val="1300"/>
              <a:buNone/>
              <a:defRPr sz="1300"/>
            </a:lvl1pPr>
            <a:lvl2pPr marL="914400" lvl="1" indent="-228600" algn="l">
              <a:lnSpc>
                <a:spcPct val="90000"/>
              </a:lnSpc>
              <a:spcBef>
                <a:spcPts val="406"/>
              </a:spcBef>
              <a:spcAft>
                <a:spcPts val="0"/>
              </a:spcAft>
              <a:buClr>
                <a:schemeClr val="dk1"/>
              </a:buClr>
              <a:buSzPts val="1138"/>
              <a:buNone/>
              <a:defRPr sz="1138"/>
            </a:lvl2pPr>
            <a:lvl3pPr marL="1371600" lvl="2" indent="-228600" algn="l">
              <a:lnSpc>
                <a:spcPct val="90000"/>
              </a:lnSpc>
              <a:spcBef>
                <a:spcPts val="406"/>
              </a:spcBef>
              <a:spcAft>
                <a:spcPts val="0"/>
              </a:spcAft>
              <a:buClr>
                <a:schemeClr val="dk1"/>
              </a:buClr>
              <a:buSzPts val="975"/>
              <a:buNone/>
              <a:defRPr sz="975"/>
            </a:lvl3pPr>
            <a:lvl4pPr marL="1828800" lvl="3" indent="-228600" algn="l">
              <a:lnSpc>
                <a:spcPct val="90000"/>
              </a:lnSpc>
              <a:spcBef>
                <a:spcPts val="406"/>
              </a:spcBef>
              <a:spcAft>
                <a:spcPts val="0"/>
              </a:spcAft>
              <a:buClr>
                <a:schemeClr val="dk1"/>
              </a:buClr>
              <a:buSzPts val="813"/>
              <a:buNone/>
              <a:defRPr sz="813"/>
            </a:lvl4pPr>
            <a:lvl5pPr marL="2286000" lvl="4" indent="-228600" algn="l">
              <a:lnSpc>
                <a:spcPct val="90000"/>
              </a:lnSpc>
              <a:spcBef>
                <a:spcPts val="406"/>
              </a:spcBef>
              <a:spcAft>
                <a:spcPts val="0"/>
              </a:spcAft>
              <a:buClr>
                <a:schemeClr val="dk1"/>
              </a:buClr>
              <a:buSzPts val="813"/>
              <a:buNone/>
              <a:defRPr sz="813"/>
            </a:lvl5pPr>
            <a:lvl6pPr marL="2743200" lvl="5" indent="-228600" algn="l">
              <a:lnSpc>
                <a:spcPct val="90000"/>
              </a:lnSpc>
              <a:spcBef>
                <a:spcPts val="406"/>
              </a:spcBef>
              <a:spcAft>
                <a:spcPts val="0"/>
              </a:spcAft>
              <a:buClr>
                <a:schemeClr val="dk1"/>
              </a:buClr>
              <a:buSzPts val="813"/>
              <a:buNone/>
              <a:defRPr sz="813"/>
            </a:lvl6pPr>
            <a:lvl7pPr marL="3200400" lvl="6" indent="-228600" algn="l">
              <a:lnSpc>
                <a:spcPct val="90000"/>
              </a:lnSpc>
              <a:spcBef>
                <a:spcPts val="406"/>
              </a:spcBef>
              <a:spcAft>
                <a:spcPts val="0"/>
              </a:spcAft>
              <a:buClr>
                <a:schemeClr val="dk1"/>
              </a:buClr>
              <a:buSzPts val="813"/>
              <a:buNone/>
              <a:defRPr sz="813"/>
            </a:lvl7pPr>
            <a:lvl8pPr marL="3657600" lvl="7" indent="-228600" algn="l">
              <a:lnSpc>
                <a:spcPct val="90000"/>
              </a:lnSpc>
              <a:spcBef>
                <a:spcPts val="406"/>
              </a:spcBef>
              <a:spcAft>
                <a:spcPts val="0"/>
              </a:spcAft>
              <a:buClr>
                <a:schemeClr val="dk1"/>
              </a:buClr>
              <a:buSzPts val="813"/>
              <a:buNone/>
              <a:defRPr sz="813"/>
            </a:lvl8pPr>
            <a:lvl9pPr marL="4114800" lvl="8" indent="-228600" algn="l">
              <a:lnSpc>
                <a:spcPct val="90000"/>
              </a:lnSpc>
              <a:spcBef>
                <a:spcPts val="406"/>
              </a:spcBef>
              <a:spcAft>
                <a:spcPts val="0"/>
              </a:spcAft>
              <a:buClr>
                <a:schemeClr val="dk1"/>
              </a:buClr>
              <a:buSzPts val="813"/>
              <a:buNone/>
              <a:defRPr sz="813"/>
            </a:lvl9pPr>
          </a:lstStyle>
          <a:p>
            <a:endParaRPr/>
          </a:p>
        </p:txBody>
      </p:sp>
      <p:sp>
        <p:nvSpPr>
          <p:cNvPr id="69" name="Google Shape;69;p15"/>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15"/>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15"/>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el og lodret tekst" type="vertTx">
  <p:cSld name="VERTICAL_TEXT">
    <p:spTree>
      <p:nvGrpSpPr>
        <p:cNvPr id="1" name="Shape 72"/>
        <p:cNvGrpSpPr/>
        <p:nvPr/>
      </p:nvGrpSpPr>
      <p:grpSpPr>
        <a:xfrm>
          <a:off x="0" y="0"/>
          <a:ext cx="0" cy="0"/>
          <a:chOff x="0" y="0"/>
          <a:chExt cx="0" cy="0"/>
        </a:xfrm>
      </p:grpSpPr>
      <p:sp>
        <p:nvSpPr>
          <p:cNvPr id="73" name="Google Shape;73;p16"/>
          <p:cNvSpPr txBox="1">
            <a:spLocks noGrp="1"/>
          </p:cNvSpPr>
          <p:nvPr>
            <p:ph type="title"/>
          </p:nvPr>
        </p:nvSpPr>
        <p:spPr>
          <a:xfrm>
            <a:off x="681038" y="365126"/>
            <a:ext cx="8543925"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16"/>
          <p:cNvSpPr txBox="1">
            <a:spLocks noGrp="1"/>
          </p:cNvSpPr>
          <p:nvPr>
            <p:ph type="body" idx="1"/>
          </p:nvPr>
        </p:nvSpPr>
        <p:spPr>
          <a:xfrm rot="5400000">
            <a:off x="2777332" y="-270668"/>
            <a:ext cx="4351338" cy="854392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13"/>
              </a:spcBef>
              <a:spcAft>
                <a:spcPts val="0"/>
              </a:spcAft>
              <a:buClr>
                <a:schemeClr val="dk1"/>
              </a:buClr>
              <a:buSzPts val="1800"/>
              <a:buChar char="•"/>
              <a:defRPr/>
            </a:lvl1pPr>
            <a:lvl2pPr marL="914400" lvl="1" indent="-342900" algn="l">
              <a:lnSpc>
                <a:spcPct val="90000"/>
              </a:lnSpc>
              <a:spcBef>
                <a:spcPts val="406"/>
              </a:spcBef>
              <a:spcAft>
                <a:spcPts val="0"/>
              </a:spcAft>
              <a:buClr>
                <a:schemeClr val="dk1"/>
              </a:buClr>
              <a:buSzPts val="1800"/>
              <a:buChar char="•"/>
              <a:defRPr/>
            </a:lvl2pPr>
            <a:lvl3pPr marL="1371600" lvl="2" indent="-342900" algn="l">
              <a:lnSpc>
                <a:spcPct val="90000"/>
              </a:lnSpc>
              <a:spcBef>
                <a:spcPts val="406"/>
              </a:spcBef>
              <a:spcAft>
                <a:spcPts val="0"/>
              </a:spcAft>
              <a:buClr>
                <a:schemeClr val="dk1"/>
              </a:buClr>
              <a:buSzPts val="1800"/>
              <a:buChar char="•"/>
              <a:defRPr/>
            </a:lvl3pPr>
            <a:lvl4pPr marL="1828800" lvl="3" indent="-342900" algn="l">
              <a:lnSpc>
                <a:spcPct val="90000"/>
              </a:lnSpc>
              <a:spcBef>
                <a:spcPts val="406"/>
              </a:spcBef>
              <a:spcAft>
                <a:spcPts val="0"/>
              </a:spcAft>
              <a:buClr>
                <a:schemeClr val="dk1"/>
              </a:buClr>
              <a:buSzPts val="1800"/>
              <a:buChar char="•"/>
              <a:defRPr/>
            </a:lvl4pPr>
            <a:lvl5pPr marL="2286000" lvl="4" indent="-342900" algn="l">
              <a:lnSpc>
                <a:spcPct val="90000"/>
              </a:lnSpc>
              <a:spcBef>
                <a:spcPts val="406"/>
              </a:spcBef>
              <a:spcAft>
                <a:spcPts val="0"/>
              </a:spcAft>
              <a:buClr>
                <a:schemeClr val="dk1"/>
              </a:buClr>
              <a:buSzPts val="1800"/>
              <a:buChar char="•"/>
              <a:defRPr/>
            </a:lvl5pPr>
            <a:lvl6pPr marL="2743200" lvl="5" indent="-342900" algn="l">
              <a:lnSpc>
                <a:spcPct val="90000"/>
              </a:lnSpc>
              <a:spcBef>
                <a:spcPts val="406"/>
              </a:spcBef>
              <a:spcAft>
                <a:spcPts val="0"/>
              </a:spcAft>
              <a:buClr>
                <a:schemeClr val="dk1"/>
              </a:buClr>
              <a:buSzPts val="1800"/>
              <a:buChar char="•"/>
              <a:defRPr/>
            </a:lvl6pPr>
            <a:lvl7pPr marL="3200400" lvl="6" indent="-342900" algn="l">
              <a:lnSpc>
                <a:spcPct val="90000"/>
              </a:lnSpc>
              <a:spcBef>
                <a:spcPts val="406"/>
              </a:spcBef>
              <a:spcAft>
                <a:spcPts val="0"/>
              </a:spcAft>
              <a:buClr>
                <a:schemeClr val="dk1"/>
              </a:buClr>
              <a:buSzPts val="1800"/>
              <a:buChar char="•"/>
              <a:defRPr/>
            </a:lvl7pPr>
            <a:lvl8pPr marL="3657600" lvl="7" indent="-342900" algn="l">
              <a:lnSpc>
                <a:spcPct val="90000"/>
              </a:lnSpc>
              <a:spcBef>
                <a:spcPts val="406"/>
              </a:spcBef>
              <a:spcAft>
                <a:spcPts val="0"/>
              </a:spcAft>
              <a:buClr>
                <a:schemeClr val="dk1"/>
              </a:buClr>
              <a:buSzPts val="1800"/>
              <a:buChar char="•"/>
              <a:defRPr/>
            </a:lvl8pPr>
            <a:lvl9pPr marL="4114800" lvl="8" indent="-342900" algn="l">
              <a:lnSpc>
                <a:spcPct val="90000"/>
              </a:lnSpc>
              <a:spcBef>
                <a:spcPts val="406"/>
              </a:spcBef>
              <a:spcAft>
                <a:spcPts val="0"/>
              </a:spcAft>
              <a:buClr>
                <a:schemeClr val="dk1"/>
              </a:buClr>
              <a:buSzPts val="1800"/>
              <a:buChar char="•"/>
              <a:defRPr/>
            </a:lvl9pPr>
          </a:lstStyle>
          <a:p>
            <a:endParaRPr/>
          </a:p>
        </p:txBody>
      </p:sp>
      <p:sp>
        <p:nvSpPr>
          <p:cNvPr id="75" name="Google Shape;75;p16"/>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16"/>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16"/>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Lodret titel og tekst" type="vertTitleAndTx">
  <p:cSld name="VERTICAL_TITLE_AND_VERTICAL_TEXT">
    <p:spTree>
      <p:nvGrpSpPr>
        <p:cNvPr id="1" name="Shape 78"/>
        <p:cNvGrpSpPr/>
        <p:nvPr/>
      </p:nvGrpSpPr>
      <p:grpSpPr>
        <a:xfrm>
          <a:off x="0" y="0"/>
          <a:ext cx="0" cy="0"/>
          <a:chOff x="0" y="0"/>
          <a:chExt cx="0" cy="0"/>
        </a:xfrm>
      </p:grpSpPr>
      <p:sp>
        <p:nvSpPr>
          <p:cNvPr id="79" name="Google Shape;79;p17"/>
          <p:cNvSpPr txBox="1">
            <a:spLocks noGrp="1"/>
          </p:cNvSpPr>
          <p:nvPr>
            <p:ph type="title"/>
          </p:nvPr>
        </p:nvSpPr>
        <p:spPr>
          <a:xfrm rot="5400000">
            <a:off x="5251052" y="2203054"/>
            <a:ext cx="5811838" cy="2135981"/>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17"/>
          <p:cNvSpPr txBox="1">
            <a:spLocks noGrp="1"/>
          </p:cNvSpPr>
          <p:nvPr>
            <p:ph type="body" idx="1"/>
          </p:nvPr>
        </p:nvSpPr>
        <p:spPr>
          <a:xfrm rot="5400000">
            <a:off x="917177" y="128984"/>
            <a:ext cx="5811838" cy="6284119"/>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13"/>
              </a:spcBef>
              <a:spcAft>
                <a:spcPts val="0"/>
              </a:spcAft>
              <a:buClr>
                <a:schemeClr val="dk1"/>
              </a:buClr>
              <a:buSzPts val="1800"/>
              <a:buChar char="•"/>
              <a:defRPr/>
            </a:lvl1pPr>
            <a:lvl2pPr marL="914400" lvl="1" indent="-342900" algn="l">
              <a:lnSpc>
                <a:spcPct val="90000"/>
              </a:lnSpc>
              <a:spcBef>
                <a:spcPts val="406"/>
              </a:spcBef>
              <a:spcAft>
                <a:spcPts val="0"/>
              </a:spcAft>
              <a:buClr>
                <a:schemeClr val="dk1"/>
              </a:buClr>
              <a:buSzPts val="1800"/>
              <a:buChar char="•"/>
              <a:defRPr/>
            </a:lvl2pPr>
            <a:lvl3pPr marL="1371600" lvl="2" indent="-342900" algn="l">
              <a:lnSpc>
                <a:spcPct val="90000"/>
              </a:lnSpc>
              <a:spcBef>
                <a:spcPts val="406"/>
              </a:spcBef>
              <a:spcAft>
                <a:spcPts val="0"/>
              </a:spcAft>
              <a:buClr>
                <a:schemeClr val="dk1"/>
              </a:buClr>
              <a:buSzPts val="1800"/>
              <a:buChar char="•"/>
              <a:defRPr/>
            </a:lvl3pPr>
            <a:lvl4pPr marL="1828800" lvl="3" indent="-342900" algn="l">
              <a:lnSpc>
                <a:spcPct val="90000"/>
              </a:lnSpc>
              <a:spcBef>
                <a:spcPts val="406"/>
              </a:spcBef>
              <a:spcAft>
                <a:spcPts val="0"/>
              </a:spcAft>
              <a:buClr>
                <a:schemeClr val="dk1"/>
              </a:buClr>
              <a:buSzPts val="1800"/>
              <a:buChar char="•"/>
              <a:defRPr/>
            </a:lvl4pPr>
            <a:lvl5pPr marL="2286000" lvl="4" indent="-342900" algn="l">
              <a:lnSpc>
                <a:spcPct val="90000"/>
              </a:lnSpc>
              <a:spcBef>
                <a:spcPts val="406"/>
              </a:spcBef>
              <a:spcAft>
                <a:spcPts val="0"/>
              </a:spcAft>
              <a:buClr>
                <a:schemeClr val="dk1"/>
              </a:buClr>
              <a:buSzPts val="1800"/>
              <a:buChar char="•"/>
              <a:defRPr/>
            </a:lvl5pPr>
            <a:lvl6pPr marL="2743200" lvl="5" indent="-342900" algn="l">
              <a:lnSpc>
                <a:spcPct val="90000"/>
              </a:lnSpc>
              <a:spcBef>
                <a:spcPts val="406"/>
              </a:spcBef>
              <a:spcAft>
                <a:spcPts val="0"/>
              </a:spcAft>
              <a:buClr>
                <a:schemeClr val="dk1"/>
              </a:buClr>
              <a:buSzPts val="1800"/>
              <a:buChar char="•"/>
              <a:defRPr/>
            </a:lvl6pPr>
            <a:lvl7pPr marL="3200400" lvl="6" indent="-342900" algn="l">
              <a:lnSpc>
                <a:spcPct val="90000"/>
              </a:lnSpc>
              <a:spcBef>
                <a:spcPts val="406"/>
              </a:spcBef>
              <a:spcAft>
                <a:spcPts val="0"/>
              </a:spcAft>
              <a:buClr>
                <a:schemeClr val="dk1"/>
              </a:buClr>
              <a:buSzPts val="1800"/>
              <a:buChar char="•"/>
              <a:defRPr/>
            </a:lvl7pPr>
            <a:lvl8pPr marL="3657600" lvl="7" indent="-342900" algn="l">
              <a:lnSpc>
                <a:spcPct val="90000"/>
              </a:lnSpc>
              <a:spcBef>
                <a:spcPts val="406"/>
              </a:spcBef>
              <a:spcAft>
                <a:spcPts val="0"/>
              </a:spcAft>
              <a:buClr>
                <a:schemeClr val="dk1"/>
              </a:buClr>
              <a:buSzPts val="1800"/>
              <a:buChar char="•"/>
              <a:defRPr/>
            </a:lvl8pPr>
            <a:lvl9pPr marL="4114800" lvl="8" indent="-342900" algn="l">
              <a:lnSpc>
                <a:spcPct val="90000"/>
              </a:lnSpc>
              <a:spcBef>
                <a:spcPts val="406"/>
              </a:spcBef>
              <a:spcAft>
                <a:spcPts val="0"/>
              </a:spcAft>
              <a:buClr>
                <a:schemeClr val="dk1"/>
              </a:buClr>
              <a:buSzPts val="1800"/>
              <a:buChar char="•"/>
              <a:defRPr/>
            </a:lvl9pPr>
          </a:lstStyle>
          <a:p>
            <a:endParaRPr/>
          </a:p>
        </p:txBody>
      </p:sp>
      <p:sp>
        <p:nvSpPr>
          <p:cNvPr id="81" name="Google Shape;81;p17"/>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17"/>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17"/>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6"/>
          <p:cNvSpPr txBox="1">
            <a:spLocks noGrp="1"/>
          </p:cNvSpPr>
          <p:nvPr>
            <p:ph type="title"/>
          </p:nvPr>
        </p:nvSpPr>
        <p:spPr>
          <a:xfrm>
            <a:off x="681038" y="365126"/>
            <a:ext cx="8543925"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3575"/>
              <a:buFont typeface="Calibri"/>
              <a:buNone/>
              <a:defRPr sz="3575"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6"/>
          <p:cNvSpPr txBox="1">
            <a:spLocks noGrp="1"/>
          </p:cNvSpPr>
          <p:nvPr>
            <p:ph type="body" idx="1"/>
          </p:nvPr>
        </p:nvSpPr>
        <p:spPr>
          <a:xfrm>
            <a:off x="681038" y="1825625"/>
            <a:ext cx="8543925" cy="4351338"/>
          </a:xfrm>
          <a:prstGeom prst="rect">
            <a:avLst/>
          </a:prstGeom>
          <a:noFill/>
          <a:ln>
            <a:noFill/>
          </a:ln>
        </p:spPr>
        <p:txBody>
          <a:bodyPr spcFirstLastPara="1" wrap="square" lIns="91425" tIns="45700" rIns="91425" bIns="45700" anchor="t" anchorCtr="0">
            <a:normAutofit/>
          </a:bodyPr>
          <a:lstStyle>
            <a:lvl1pPr marL="457200" marR="0" lvl="0" indent="-373062" algn="l" rtl="0">
              <a:lnSpc>
                <a:spcPct val="90000"/>
              </a:lnSpc>
              <a:spcBef>
                <a:spcPts val="813"/>
              </a:spcBef>
              <a:spcAft>
                <a:spcPts val="0"/>
              </a:spcAft>
              <a:buClr>
                <a:schemeClr val="dk1"/>
              </a:buClr>
              <a:buSzPts val="2275"/>
              <a:buFont typeface="Arial"/>
              <a:buChar char="•"/>
              <a:defRPr sz="2275" b="0" i="0" u="none" strike="noStrike" cap="none">
                <a:solidFill>
                  <a:schemeClr val="dk1"/>
                </a:solidFill>
                <a:latin typeface="Calibri"/>
                <a:ea typeface="Calibri"/>
                <a:cs typeface="Calibri"/>
                <a:sym typeface="Calibri"/>
              </a:defRPr>
            </a:lvl1pPr>
            <a:lvl2pPr marL="914400" marR="0" lvl="1" indent="-352425" algn="l" rtl="0">
              <a:lnSpc>
                <a:spcPct val="90000"/>
              </a:lnSpc>
              <a:spcBef>
                <a:spcPts val="406"/>
              </a:spcBef>
              <a:spcAft>
                <a:spcPts val="0"/>
              </a:spcAft>
              <a:buClr>
                <a:schemeClr val="dk1"/>
              </a:buClr>
              <a:buSzPts val="1950"/>
              <a:buFont typeface="Arial"/>
              <a:buChar char="•"/>
              <a:defRPr sz="1950" b="0" i="0" u="none" strike="noStrike" cap="none">
                <a:solidFill>
                  <a:schemeClr val="dk1"/>
                </a:solidFill>
                <a:latin typeface="Calibri"/>
                <a:ea typeface="Calibri"/>
                <a:cs typeface="Calibri"/>
                <a:sym typeface="Calibri"/>
              </a:defRPr>
            </a:lvl2pPr>
            <a:lvl3pPr marL="1371600" marR="0" lvl="2" indent="-331787" algn="l" rtl="0">
              <a:lnSpc>
                <a:spcPct val="90000"/>
              </a:lnSpc>
              <a:spcBef>
                <a:spcPts val="406"/>
              </a:spcBef>
              <a:spcAft>
                <a:spcPts val="0"/>
              </a:spcAft>
              <a:buClr>
                <a:schemeClr val="dk1"/>
              </a:buClr>
              <a:buSzPts val="1625"/>
              <a:buFont typeface="Arial"/>
              <a:buChar char="•"/>
              <a:defRPr sz="1625" b="0" i="0" u="none" strike="noStrike" cap="none">
                <a:solidFill>
                  <a:schemeClr val="dk1"/>
                </a:solidFill>
                <a:latin typeface="Calibri"/>
                <a:ea typeface="Calibri"/>
                <a:cs typeface="Calibri"/>
                <a:sym typeface="Calibri"/>
              </a:defRPr>
            </a:lvl3pPr>
            <a:lvl4pPr marL="1828800" marR="0" lvl="3" indent="-321500" algn="l" rtl="0">
              <a:lnSpc>
                <a:spcPct val="90000"/>
              </a:lnSpc>
              <a:spcBef>
                <a:spcPts val="406"/>
              </a:spcBef>
              <a:spcAft>
                <a:spcPts val="0"/>
              </a:spcAft>
              <a:buClr>
                <a:schemeClr val="dk1"/>
              </a:buClr>
              <a:buSzPts val="1463"/>
              <a:buFont typeface="Arial"/>
              <a:buChar char="•"/>
              <a:defRPr sz="1463" b="0" i="0" u="none" strike="noStrike" cap="none">
                <a:solidFill>
                  <a:schemeClr val="dk1"/>
                </a:solidFill>
                <a:latin typeface="Calibri"/>
                <a:ea typeface="Calibri"/>
                <a:cs typeface="Calibri"/>
                <a:sym typeface="Calibri"/>
              </a:defRPr>
            </a:lvl4pPr>
            <a:lvl5pPr marL="2286000" marR="0" lvl="4" indent="-321500" algn="l" rtl="0">
              <a:lnSpc>
                <a:spcPct val="90000"/>
              </a:lnSpc>
              <a:spcBef>
                <a:spcPts val="406"/>
              </a:spcBef>
              <a:spcAft>
                <a:spcPts val="0"/>
              </a:spcAft>
              <a:buClr>
                <a:schemeClr val="dk1"/>
              </a:buClr>
              <a:buSzPts val="1463"/>
              <a:buFont typeface="Arial"/>
              <a:buChar char="•"/>
              <a:defRPr sz="1463" b="0" i="0" u="none" strike="noStrike" cap="none">
                <a:solidFill>
                  <a:schemeClr val="dk1"/>
                </a:solidFill>
                <a:latin typeface="Calibri"/>
                <a:ea typeface="Calibri"/>
                <a:cs typeface="Calibri"/>
                <a:sym typeface="Calibri"/>
              </a:defRPr>
            </a:lvl5pPr>
            <a:lvl6pPr marL="2743200" marR="0" lvl="5" indent="-321500" algn="l" rtl="0">
              <a:lnSpc>
                <a:spcPct val="90000"/>
              </a:lnSpc>
              <a:spcBef>
                <a:spcPts val="406"/>
              </a:spcBef>
              <a:spcAft>
                <a:spcPts val="0"/>
              </a:spcAft>
              <a:buClr>
                <a:schemeClr val="dk1"/>
              </a:buClr>
              <a:buSzPts val="1463"/>
              <a:buFont typeface="Arial"/>
              <a:buChar char="•"/>
              <a:defRPr sz="1463" b="0" i="0" u="none" strike="noStrike" cap="none">
                <a:solidFill>
                  <a:schemeClr val="dk1"/>
                </a:solidFill>
                <a:latin typeface="Calibri"/>
                <a:ea typeface="Calibri"/>
                <a:cs typeface="Calibri"/>
                <a:sym typeface="Calibri"/>
              </a:defRPr>
            </a:lvl6pPr>
            <a:lvl7pPr marL="3200400" marR="0" lvl="6" indent="-321500" algn="l" rtl="0">
              <a:lnSpc>
                <a:spcPct val="90000"/>
              </a:lnSpc>
              <a:spcBef>
                <a:spcPts val="406"/>
              </a:spcBef>
              <a:spcAft>
                <a:spcPts val="0"/>
              </a:spcAft>
              <a:buClr>
                <a:schemeClr val="dk1"/>
              </a:buClr>
              <a:buSzPts val="1463"/>
              <a:buFont typeface="Arial"/>
              <a:buChar char="•"/>
              <a:defRPr sz="1463" b="0" i="0" u="none" strike="noStrike" cap="none">
                <a:solidFill>
                  <a:schemeClr val="dk1"/>
                </a:solidFill>
                <a:latin typeface="Calibri"/>
                <a:ea typeface="Calibri"/>
                <a:cs typeface="Calibri"/>
                <a:sym typeface="Calibri"/>
              </a:defRPr>
            </a:lvl7pPr>
            <a:lvl8pPr marL="3657600" marR="0" lvl="7" indent="-321500" algn="l" rtl="0">
              <a:lnSpc>
                <a:spcPct val="90000"/>
              </a:lnSpc>
              <a:spcBef>
                <a:spcPts val="406"/>
              </a:spcBef>
              <a:spcAft>
                <a:spcPts val="0"/>
              </a:spcAft>
              <a:buClr>
                <a:schemeClr val="dk1"/>
              </a:buClr>
              <a:buSzPts val="1463"/>
              <a:buFont typeface="Arial"/>
              <a:buChar char="•"/>
              <a:defRPr sz="1463" b="0" i="0" u="none" strike="noStrike" cap="none">
                <a:solidFill>
                  <a:schemeClr val="dk1"/>
                </a:solidFill>
                <a:latin typeface="Calibri"/>
                <a:ea typeface="Calibri"/>
                <a:cs typeface="Calibri"/>
                <a:sym typeface="Calibri"/>
              </a:defRPr>
            </a:lvl8pPr>
            <a:lvl9pPr marL="4114800" marR="0" lvl="8" indent="-321500" algn="l" rtl="0">
              <a:lnSpc>
                <a:spcPct val="90000"/>
              </a:lnSpc>
              <a:spcBef>
                <a:spcPts val="406"/>
              </a:spcBef>
              <a:spcAft>
                <a:spcPts val="0"/>
              </a:spcAft>
              <a:buClr>
                <a:schemeClr val="dk1"/>
              </a:buClr>
              <a:buSzPts val="1463"/>
              <a:buFont typeface="Arial"/>
              <a:buChar char="•"/>
              <a:defRPr sz="1463" b="0" i="0" u="none" strike="noStrike" cap="none">
                <a:solidFill>
                  <a:schemeClr val="dk1"/>
                </a:solidFill>
                <a:latin typeface="Calibri"/>
                <a:ea typeface="Calibri"/>
                <a:cs typeface="Calibri"/>
                <a:sym typeface="Calibri"/>
              </a:defRPr>
            </a:lvl9pPr>
          </a:lstStyle>
          <a:p>
            <a:endParaRPr/>
          </a:p>
        </p:txBody>
      </p:sp>
      <p:sp>
        <p:nvSpPr>
          <p:cNvPr id="12" name="Google Shape;12;p6"/>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975"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6"/>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975"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6"/>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975" b="0" i="0" u="none" strike="noStrike" cap="none">
                <a:solidFill>
                  <a:srgbClr val="888888"/>
                </a:solidFill>
                <a:latin typeface="Calibri"/>
                <a:ea typeface="Calibri"/>
                <a:cs typeface="Calibri"/>
                <a:sym typeface="Calibri"/>
              </a:defRPr>
            </a:lvl1pPr>
            <a:lvl2pPr marL="0" marR="0" lvl="1" indent="0" algn="r" rtl="0">
              <a:spcBef>
                <a:spcPts val="0"/>
              </a:spcBef>
              <a:buNone/>
              <a:defRPr sz="975" b="0" i="0" u="none" strike="noStrike" cap="none">
                <a:solidFill>
                  <a:srgbClr val="888888"/>
                </a:solidFill>
                <a:latin typeface="Calibri"/>
                <a:ea typeface="Calibri"/>
                <a:cs typeface="Calibri"/>
                <a:sym typeface="Calibri"/>
              </a:defRPr>
            </a:lvl2pPr>
            <a:lvl3pPr marL="0" marR="0" lvl="2" indent="0" algn="r" rtl="0">
              <a:spcBef>
                <a:spcPts val="0"/>
              </a:spcBef>
              <a:buNone/>
              <a:defRPr sz="975" b="0" i="0" u="none" strike="noStrike" cap="none">
                <a:solidFill>
                  <a:srgbClr val="888888"/>
                </a:solidFill>
                <a:latin typeface="Calibri"/>
                <a:ea typeface="Calibri"/>
                <a:cs typeface="Calibri"/>
                <a:sym typeface="Calibri"/>
              </a:defRPr>
            </a:lvl3pPr>
            <a:lvl4pPr marL="0" marR="0" lvl="3" indent="0" algn="r" rtl="0">
              <a:spcBef>
                <a:spcPts val="0"/>
              </a:spcBef>
              <a:buNone/>
              <a:defRPr sz="975" b="0" i="0" u="none" strike="noStrike" cap="none">
                <a:solidFill>
                  <a:srgbClr val="888888"/>
                </a:solidFill>
                <a:latin typeface="Calibri"/>
                <a:ea typeface="Calibri"/>
                <a:cs typeface="Calibri"/>
                <a:sym typeface="Calibri"/>
              </a:defRPr>
            </a:lvl4pPr>
            <a:lvl5pPr marL="0" marR="0" lvl="4" indent="0" algn="r" rtl="0">
              <a:spcBef>
                <a:spcPts val="0"/>
              </a:spcBef>
              <a:buNone/>
              <a:defRPr sz="975" b="0" i="0" u="none" strike="noStrike" cap="none">
                <a:solidFill>
                  <a:srgbClr val="888888"/>
                </a:solidFill>
                <a:latin typeface="Calibri"/>
                <a:ea typeface="Calibri"/>
                <a:cs typeface="Calibri"/>
                <a:sym typeface="Calibri"/>
              </a:defRPr>
            </a:lvl5pPr>
            <a:lvl6pPr marL="0" marR="0" lvl="5" indent="0" algn="r" rtl="0">
              <a:spcBef>
                <a:spcPts val="0"/>
              </a:spcBef>
              <a:buNone/>
              <a:defRPr sz="975" b="0" i="0" u="none" strike="noStrike" cap="none">
                <a:solidFill>
                  <a:srgbClr val="888888"/>
                </a:solidFill>
                <a:latin typeface="Calibri"/>
                <a:ea typeface="Calibri"/>
                <a:cs typeface="Calibri"/>
                <a:sym typeface="Calibri"/>
              </a:defRPr>
            </a:lvl6pPr>
            <a:lvl7pPr marL="0" marR="0" lvl="6" indent="0" algn="r" rtl="0">
              <a:spcBef>
                <a:spcPts val="0"/>
              </a:spcBef>
              <a:buNone/>
              <a:defRPr sz="975" b="0" i="0" u="none" strike="noStrike" cap="none">
                <a:solidFill>
                  <a:srgbClr val="888888"/>
                </a:solidFill>
                <a:latin typeface="Calibri"/>
                <a:ea typeface="Calibri"/>
                <a:cs typeface="Calibri"/>
                <a:sym typeface="Calibri"/>
              </a:defRPr>
            </a:lvl7pPr>
            <a:lvl8pPr marL="0" marR="0" lvl="7" indent="0" algn="r" rtl="0">
              <a:spcBef>
                <a:spcPts val="0"/>
              </a:spcBef>
              <a:buNone/>
              <a:defRPr sz="975" b="0" i="0" u="none" strike="noStrike" cap="none">
                <a:solidFill>
                  <a:srgbClr val="888888"/>
                </a:solidFill>
                <a:latin typeface="Calibri"/>
                <a:ea typeface="Calibri"/>
                <a:cs typeface="Calibri"/>
                <a:sym typeface="Calibri"/>
              </a:defRPr>
            </a:lvl8pPr>
            <a:lvl9pPr marL="0" marR="0" lvl="8" indent="0" algn="r" rtl="0">
              <a:spcBef>
                <a:spcPts val="0"/>
              </a:spcBef>
              <a:buNone/>
              <a:defRPr sz="975"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a-DK"/>
              <a:t>‹nr.›</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480062"/>
        </a:solidFill>
        <a:effectLst/>
      </p:bgPr>
    </p:bg>
    <p:spTree>
      <p:nvGrpSpPr>
        <p:cNvPr id="1" name="Shape 87"/>
        <p:cNvGrpSpPr/>
        <p:nvPr/>
      </p:nvGrpSpPr>
      <p:grpSpPr>
        <a:xfrm>
          <a:off x="0" y="0"/>
          <a:ext cx="0" cy="0"/>
          <a:chOff x="0" y="0"/>
          <a:chExt cx="0" cy="0"/>
        </a:xfrm>
      </p:grpSpPr>
      <p:sp>
        <p:nvSpPr>
          <p:cNvPr id="90" name="Google Shape;90;p1"/>
          <p:cNvSpPr txBox="1"/>
          <p:nvPr/>
        </p:nvSpPr>
        <p:spPr>
          <a:xfrm>
            <a:off x="452281" y="1280437"/>
            <a:ext cx="8553428" cy="52318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400" u="none" strike="noStrike" cap="none" dirty="0">
                <a:solidFill>
                  <a:srgbClr val="FFFCEE"/>
                </a:solidFill>
                <a:latin typeface="Montserrat" pitchFamily="2" charset="77"/>
                <a:ea typeface="Montserrat Light"/>
                <a:cs typeface="Montserrat Light"/>
                <a:sym typeface="Montserrat Light"/>
              </a:rPr>
              <a:t>Formålet med øvelsen er, at de unge sammen finder ud af, hvad de hver især kan og har lyst til at bidrage med i foreningen og hvad de selv kan lære eller få ud af at være frivillige.</a:t>
            </a:r>
            <a:endParaRPr lang="da-DK" dirty="0">
              <a:solidFill>
                <a:srgbClr val="FFFCEE"/>
              </a:solidFill>
              <a:latin typeface="Montserrat" pitchFamily="2" charset="77"/>
            </a:endParaRPr>
          </a:p>
        </p:txBody>
      </p:sp>
      <p:sp>
        <p:nvSpPr>
          <p:cNvPr id="91" name="Google Shape;91;p1"/>
          <p:cNvSpPr txBox="1"/>
          <p:nvPr/>
        </p:nvSpPr>
        <p:spPr>
          <a:xfrm>
            <a:off x="452282" y="2136620"/>
            <a:ext cx="5008472" cy="3693278"/>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da-DK" sz="1400" dirty="0">
                <a:solidFill>
                  <a:srgbClr val="FFFCEE"/>
                </a:solidFill>
                <a:latin typeface="Montserrat Medium" pitchFamily="2" charset="77"/>
                <a:ea typeface="Montserrat Medium"/>
                <a:cs typeface="Montserrat Medium"/>
                <a:sym typeface="Montserrat Medium"/>
              </a:rPr>
              <a:t>Varighed: </a:t>
            </a:r>
            <a:r>
              <a:rPr lang="da-DK" dirty="0">
                <a:solidFill>
                  <a:srgbClr val="FFFCEE"/>
                </a:solidFill>
                <a:latin typeface="Montserrat" pitchFamily="2" charset="77"/>
                <a:ea typeface="Montserrat Medium"/>
                <a:cs typeface="Montserrat Medium"/>
                <a:sym typeface="Montserrat Light"/>
              </a:rPr>
              <a:t>45</a:t>
            </a:r>
            <a:r>
              <a:rPr lang="da-DK" dirty="0">
                <a:solidFill>
                  <a:srgbClr val="FFFCEE"/>
                </a:solidFill>
                <a:latin typeface="Montserrat" pitchFamily="2" charset="77"/>
                <a:ea typeface="Montserrat Light"/>
                <a:cs typeface="Montserrat Light"/>
                <a:sym typeface="Montserrat Light"/>
              </a:rPr>
              <a:t>-90 min.</a:t>
            </a:r>
            <a:br>
              <a:rPr lang="da-DK" sz="1400" dirty="0">
                <a:solidFill>
                  <a:srgbClr val="FFFCEE"/>
                </a:solidFill>
                <a:latin typeface="Montserrat" pitchFamily="2" charset="77"/>
                <a:ea typeface="Montserrat Medium"/>
                <a:cs typeface="Montserrat Medium"/>
                <a:sym typeface="Montserrat Medium"/>
              </a:rPr>
            </a:br>
            <a:r>
              <a:rPr lang="da-DK" sz="1400" dirty="0">
                <a:solidFill>
                  <a:srgbClr val="FFFCEE"/>
                </a:solidFill>
                <a:latin typeface="Montserrat Medium" pitchFamily="2" charset="77"/>
                <a:ea typeface="Montserrat Medium"/>
                <a:cs typeface="Montserrat Medium"/>
                <a:sym typeface="Montserrat Medium"/>
              </a:rPr>
              <a:t>Deltagere: </a:t>
            </a:r>
            <a:r>
              <a:rPr lang="da-DK" dirty="0">
                <a:solidFill>
                  <a:srgbClr val="FFFCEE"/>
                </a:solidFill>
                <a:latin typeface="Montserrat" pitchFamily="2" charset="77"/>
                <a:ea typeface="Montserrat Light"/>
                <a:cs typeface="Montserrat Light"/>
                <a:sym typeface="Montserrat Light"/>
              </a:rPr>
              <a:t>4-10 unge, undervisere </a:t>
            </a:r>
          </a:p>
          <a:p>
            <a:pPr marL="0" marR="0" lvl="0" indent="0" algn="l" rtl="0">
              <a:lnSpc>
                <a:spcPct val="150000"/>
              </a:lnSpc>
              <a:spcBef>
                <a:spcPts val="0"/>
              </a:spcBef>
              <a:spcAft>
                <a:spcPts val="0"/>
              </a:spcAft>
              <a:buNone/>
            </a:pPr>
            <a:endParaRPr lang="da-DK" sz="1400" dirty="0">
              <a:solidFill>
                <a:srgbClr val="FFFCEE"/>
              </a:solidFill>
              <a:latin typeface="Montserrat Medium"/>
              <a:ea typeface="Montserrat Medium"/>
              <a:cs typeface="Montserrat Medium"/>
              <a:sym typeface="Montserrat Medium"/>
            </a:endParaRPr>
          </a:p>
          <a:p>
            <a:pPr marL="0" marR="0" lvl="0" indent="0" algn="l" rtl="0">
              <a:lnSpc>
                <a:spcPct val="150000"/>
              </a:lnSpc>
              <a:spcBef>
                <a:spcPts val="0"/>
              </a:spcBef>
              <a:spcAft>
                <a:spcPts val="0"/>
              </a:spcAft>
              <a:buNone/>
            </a:pPr>
            <a:r>
              <a:rPr lang="da-DK" sz="1400" dirty="0">
                <a:solidFill>
                  <a:srgbClr val="FFFCEE"/>
                </a:solidFill>
                <a:latin typeface="Montserrat Medium"/>
                <a:ea typeface="Montserrat Medium"/>
                <a:cs typeface="Montserrat Medium"/>
                <a:sym typeface="Montserrat Medium"/>
              </a:rPr>
              <a:t>Forberedelse</a:t>
            </a:r>
            <a:endParaRPr dirty="0">
              <a:solidFill>
                <a:srgbClr val="FFFCEE"/>
              </a:solidFill>
            </a:endParaRPr>
          </a:p>
          <a:p>
            <a:pPr marL="171450" marR="0" lvl="0" indent="-171450" algn="l" rtl="0">
              <a:lnSpc>
                <a:spcPct val="150000"/>
              </a:lnSpc>
              <a:spcBef>
                <a:spcPts val="0"/>
              </a:spcBef>
              <a:spcAft>
                <a:spcPts val="0"/>
              </a:spcAft>
              <a:buClr>
                <a:schemeClr val="bg1"/>
              </a:buClr>
              <a:buSzPts val="1200"/>
              <a:buFont typeface="Arial"/>
              <a:buChar char="•"/>
            </a:pPr>
            <a:r>
              <a:rPr lang="da-DK" sz="1200" dirty="0">
                <a:solidFill>
                  <a:schemeClr val="bg1"/>
                </a:solidFill>
                <a:latin typeface="Montserrat" pitchFamily="2" charset="77"/>
                <a:ea typeface="Montserrat Light"/>
                <a:cs typeface="Montserrat Light"/>
                <a:sym typeface="Montserrat Light"/>
              </a:rPr>
              <a:t>Skriv foreningens navn på en post-it eller papkort</a:t>
            </a:r>
            <a:endParaRPr lang="da-DK" sz="1200" dirty="0">
              <a:solidFill>
                <a:schemeClr val="bg1"/>
              </a:solidFill>
              <a:latin typeface="Montserrat" pitchFamily="2" charset="77"/>
            </a:endParaRPr>
          </a:p>
          <a:p>
            <a:pPr marL="171450" marR="0" lvl="0" indent="-171450" algn="l" rtl="0">
              <a:lnSpc>
                <a:spcPct val="150000"/>
              </a:lnSpc>
              <a:spcBef>
                <a:spcPts val="0"/>
              </a:spcBef>
              <a:spcAft>
                <a:spcPts val="0"/>
              </a:spcAft>
              <a:buClr>
                <a:schemeClr val="bg1"/>
              </a:buClr>
              <a:buSzPts val="1200"/>
              <a:buFont typeface="Arial"/>
              <a:buChar char="•"/>
            </a:pPr>
            <a:r>
              <a:rPr lang="da-DK" sz="1200" dirty="0">
                <a:solidFill>
                  <a:schemeClr val="bg1"/>
                </a:solidFill>
                <a:latin typeface="Montserrat" pitchFamily="2" charset="77"/>
                <a:ea typeface="Montserrat Light"/>
                <a:cs typeface="Montserrat Light"/>
                <a:sym typeface="Montserrat Light"/>
              </a:rPr>
              <a:t>Skriv de fire trin ned på post-</a:t>
            </a:r>
            <a:r>
              <a:rPr lang="da-DK" sz="1200" dirty="0" err="1">
                <a:solidFill>
                  <a:schemeClr val="bg1"/>
                </a:solidFill>
                <a:latin typeface="Montserrat" pitchFamily="2" charset="77"/>
                <a:ea typeface="Montserrat Light"/>
                <a:cs typeface="Montserrat Light"/>
                <a:sym typeface="Montserrat Light"/>
              </a:rPr>
              <a:t>its</a:t>
            </a:r>
            <a:r>
              <a:rPr lang="da-DK" sz="1200" dirty="0">
                <a:solidFill>
                  <a:schemeClr val="bg1"/>
                </a:solidFill>
                <a:latin typeface="Montserrat" pitchFamily="2" charset="77"/>
                <a:ea typeface="Montserrat Light"/>
                <a:cs typeface="Montserrat Light"/>
                <a:sym typeface="Montserrat Light"/>
              </a:rPr>
              <a:t> eller papkort i fire forskellige farver</a:t>
            </a:r>
          </a:p>
          <a:p>
            <a:pPr marL="171450" marR="0" lvl="0" indent="-171450" algn="l" rtl="0">
              <a:lnSpc>
                <a:spcPct val="150000"/>
              </a:lnSpc>
              <a:spcBef>
                <a:spcPts val="0"/>
              </a:spcBef>
              <a:spcAft>
                <a:spcPts val="0"/>
              </a:spcAft>
              <a:buClr>
                <a:schemeClr val="bg1"/>
              </a:buClr>
              <a:buSzPts val="1200"/>
              <a:buFont typeface="Arial"/>
              <a:buChar char="•"/>
            </a:pPr>
            <a:r>
              <a:rPr lang="da-DK" sz="1200" dirty="0">
                <a:solidFill>
                  <a:schemeClr val="bg1"/>
                </a:solidFill>
                <a:latin typeface="Montserrat" pitchFamily="2" charset="77"/>
                <a:cs typeface="Montserrat Light"/>
                <a:sym typeface="Montserrat Light"/>
              </a:rPr>
              <a:t>Forbered evt. øvelsen med underviser</a:t>
            </a:r>
            <a:endParaRPr lang="da-DK" sz="1200" dirty="0">
              <a:solidFill>
                <a:schemeClr val="bg1"/>
              </a:solidFill>
              <a:latin typeface="Montserrat" pitchFamily="2" charset="77"/>
            </a:endParaRPr>
          </a:p>
          <a:p>
            <a:pPr marL="0" marR="0" lvl="0" indent="0" algn="l" rtl="0">
              <a:lnSpc>
                <a:spcPct val="150000"/>
              </a:lnSpc>
              <a:spcBef>
                <a:spcPts val="0"/>
              </a:spcBef>
              <a:spcAft>
                <a:spcPts val="0"/>
              </a:spcAft>
              <a:buNone/>
            </a:pPr>
            <a:endParaRPr lang="da-DK" sz="1400" dirty="0">
              <a:solidFill>
                <a:srgbClr val="FFFCEE"/>
              </a:solidFill>
              <a:latin typeface="Montserrat Medium"/>
              <a:ea typeface="Montserrat Medium"/>
              <a:cs typeface="Montserrat Medium"/>
              <a:sym typeface="Montserrat Medium"/>
            </a:endParaRPr>
          </a:p>
          <a:p>
            <a:pPr marL="0" marR="0" lvl="0" indent="0" algn="l" rtl="0">
              <a:lnSpc>
                <a:spcPct val="150000"/>
              </a:lnSpc>
              <a:spcBef>
                <a:spcPts val="0"/>
              </a:spcBef>
              <a:spcAft>
                <a:spcPts val="0"/>
              </a:spcAft>
              <a:buNone/>
            </a:pPr>
            <a:r>
              <a:rPr lang="da-DK" sz="1400" dirty="0">
                <a:solidFill>
                  <a:srgbClr val="FFFCEE"/>
                </a:solidFill>
                <a:latin typeface="Montserrat Medium"/>
                <a:ea typeface="Montserrat Medium"/>
                <a:cs typeface="Montserrat Medium"/>
                <a:sym typeface="Montserrat Medium"/>
              </a:rPr>
              <a:t>Materialer</a:t>
            </a:r>
            <a:endParaRPr dirty="0">
              <a:solidFill>
                <a:srgbClr val="FFFCEE"/>
              </a:solidFill>
            </a:endParaRPr>
          </a:p>
          <a:p>
            <a:pPr marL="171450" marR="0" lvl="0" indent="-171450" algn="l" rtl="0">
              <a:lnSpc>
                <a:spcPct val="150000"/>
              </a:lnSpc>
              <a:spcBef>
                <a:spcPts val="0"/>
              </a:spcBef>
              <a:spcAft>
                <a:spcPts val="0"/>
              </a:spcAft>
              <a:buClr>
                <a:schemeClr val="bg1"/>
              </a:buClr>
              <a:buSzPts val="1200"/>
              <a:buFont typeface="Arial"/>
              <a:buChar char="•"/>
            </a:pPr>
            <a:r>
              <a:rPr lang="da-DK" sz="1200" dirty="0">
                <a:solidFill>
                  <a:schemeClr val="bg1"/>
                </a:solidFill>
                <a:latin typeface="Montserrat" pitchFamily="2" charset="77"/>
                <a:ea typeface="Montserrat Light"/>
                <a:cs typeface="Montserrat Light"/>
                <a:sym typeface="Montserrat Light"/>
              </a:rPr>
              <a:t>Post-</a:t>
            </a:r>
            <a:r>
              <a:rPr lang="da-DK" sz="1200" dirty="0" err="1">
                <a:solidFill>
                  <a:schemeClr val="bg1"/>
                </a:solidFill>
                <a:latin typeface="Montserrat" pitchFamily="2" charset="77"/>
                <a:ea typeface="Montserrat Light"/>
                <a:cs typeface="Montserrat Light"/>
                <a:sym typeface="Montserrat Light"/>
              </a:rPr>
              <a:t>its</a:t>
            </a:r>
            <a:endParaRPr lang="da-DK" sz="1200" dirty="0">
              <a:solidFill>
                <a:schemeClr val="bg1"/>
              </a:solidFill>
              <a:latin typeface="Montserrat" pitchFamily="2" charset="77"/>
              <a:ea typeface="Montserrat Light"/>
              <a:cs typeface="Montserrat Light"/>
              <a:sym typeface="Montserrat Light"/>
            </a:endParaRPr>
          </a:p>
          <a:p>
            <a:pPr marL="171450" marR="0" lvl="0" indent="-171450" algn="l" rtl="0">
              <a:lnSpc>
                <a:spcPct val="150000"/>
              </a:lnSpc>
              <a:spcBef>
                <a:spcPts val="0"/>
              </a:spcBef>
              <a:spcAft>
                <a:spcPts val="0"/>
              </a:spcAft>
              <a:buClr>
                <a:schemeClr val="bg1"/>
              </a:buClr>
              <a:buSzPts val="1200"/>
              <a:buFont typeface="Arial"/>
              <a:buChar char="•"/>
            </a:pPr>
            <a:r>
              <a:rPr lang="da-DK" sz="1200" dirty="0">
                <a:solidFill>
                  <a:schemeClr val="bg1"/>
                </a:solidFill>
                <a:latin typeface="Montserrat" pitchFamily="2" charset="77"/>
                <a:ea typeface="Montserrat Light"/>
                <a:cs typeface="Montserrat Light"/>
                <a:sym typeface="Montserrat Light"/>
              </a:rPr>
              <a:t>Tusser</a:t>
            </a:r>
            <a:endParaRPr lang="da-DK" sz="1200" dirty="0">
              <a:solidFill>
                <a:schemeClr val="bg1"/>
              </a:solidFill>
              <a:latin typeface="Montserrat" pitchFamily="2" charset="77"/>
            </a:endParaRPr>
          </a:p>
        </p:txBody>
      </p:sp>
      <p:cxnSp>
        <p:nvCxnSpPr>
          <p:cNvPr id="92" name="Google Shape;92;p1"/>
          <p:cNvCxnSpPr>
            <a:cxnSpLocks/>
          </p:cNvCxnSpPr>
          <p:nvPr/>
        </p:nvCxnSpPr>
        <p:spPr>
          <a:xfrm>
            <a:off x="528177" y="2998000"/>
            <a:ext cx="5008472" cy="0"/>
          </a:xfrm>
          <a:prstGeom prst="straightConnector1">
            <a:avLst/>
          </a:prstGeom>
          <a:noFill/>
          <a:ln w="28575" cap="flat" cmpd="sng">
            <a:solidFill>
              <a:srgbClr val="D18CFF"/>
            </a:solidFill>
            <a:prstDash val="solid"/>
            <a:miter lim="800000"/>
            <a:headEnd type="none" w="sm" len="sm"/>
            <a:tailEnd type="none" w="sm" len="sm"/>
          </a:ln>
        </p:spPr>
      </p:cxnSp>
      <p:cxnSp>
        <p:nvCxnSpPr>
          <p:cNvPr id="94" name="Google Shape;94;p1"/>
          <p:cNvCxnSpPr>
            <a:cxnSpLocks/>
          </p:cNvCxnSpPr>
          <p:nvPr/>
        </p:nvCxnSpPr>
        <p:spPr>
          <a:xfrm>
            <a:off x="528177" y="4711298"/>
            <a:ext cx="5008472" cy="0"/>
          </a:xfrm>
          <a:prstGeom prst="straightConnector1">
            <a:avLst/>
          </a:prstGeom>
          <a:noFill/>
          <a:ln w="28575" cap="flat" cmpd="sng">
            <a:solidFill>
              <a:srgbClr val="D18CFF"/>
            </a:solidFill>
            <a:prstDash val="solid"/>
            <a:miter lim="800000"/>
            <a:headEnd type="none" w="sm" len="sm"/>
            <a:tailEnd type="none" w="sm" len="sm"/>
          </a:ln>
        </p:spPr>
      </p:cxnSp>
      <p:sp>
        <p:nvSpPr>
          <p:cNvPr id="3" name="Ellipse 2">
            <a:extLst>
              <a:ext uri="{FF2B5EF4-FFF2-40B4-BE49-F238E27FC236}">
                <a16:creationId xmlns:a16="http://schemas.microsoft.com/office/drawing/2014/main" id="{098F79C5-2102-66C4-4E63-782DCE3514D5}"/>
              </a:ext>
            </a:extLst>
          </p:cNvPr>
          <p:cNvSpPr/>
          <p:nvPr/>
        </p:nvSpPr>
        <p:spPr>
          <a:xfrm>
            <a:off x="6030090" y="2998000"/>
            <a:ext cx="4896044" cy="4752291"/>
          </a:xfrm>
          <a:prstGeom prst="ellipse">
            <a:avLst/>
          </a:prstGeom>
          <a:solidFill>
            <a:srgbClr val="FFFCE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pic>
        <p:nvPicPr>
          <p:cNvPr id="5" name="Billede 4">
            <a:extLst>
              <a:ext uri="{FF2B5EF4-FFF2-40B4-BE49-F238E27FC236}">
                <a16:creationId xmlns:a16="http://schemas.microsoft.com/office/drawing/2014/main" id="{FD571E04-2508-B141-736C-4B50FE592A92}"/>
              </a:ext>
            </a:extLst>
          </p:cNvPr>
          <p:cNvPicPr>
            <a:picLocks noChangeAspect="1"/>
          </p:cNvPicPr>
          <p:nvPr/>
        </p:nvPicPr>
        <p:blipFill>
          <a:blip r:embed="rId3"/>
          <a:srcRect/>
          <a:stretch/>
        </p:blipFill>
        <p:spPr>
          <a:xfrm>
            <a:off x="6632448" y="3391407"/>
            <a:ext cx="3155698" cy="3155698"/>
          </a:xfrm>
          <a:prstGeom prst="rect">
            <a:avLst/>
          </a:prstGeom>
        </p:spPr>
      </p:pic>
      <p:pic>
        <p:nvPicPr>
          <p:cNvPr id="4" name="Billede 3" descr="Et billede, der indeholder tegneserie, clipart&#10;&#10;Automatisk genereret beskrivelse">
            <a:extLst>
              <a:ext uri="{FF2B5EF4-FFF2-40B4-BE49-F238E27FC236}">
                <a16:creationId xmlns:a16="http://schemas.microsoft.com/office/drawing/2014/main" id="{B5BFE949-22F8-A8AE-3BB2-780777490A70}"/>
              </a:ext>
            </a:extLst>
          </p:cNvPr>
          <p:cNvPicPr>
            <a:picLocks noChangeAspect="1"/>
          </p:cNvPicPr>
          <p:nvPr/>
        </p:nvPicPr>
        <p:blipFill>
          <a:blip r:embed="rId4"/>
          <a:stretch>
            <a:fillRect/>
          </a:stretch>
        </p:blipFill>
        <p:spPr>
          <a:xfrm>
            <a:off x="363073" y="356965"/>
            <a:ext cx="616197" cy="616197"/>
          </a:xfrm>
          <a:prstGeom prst="rect">
            <a:avLst/>
          </a:prstGeom>
        </p:spPr>
      </p:pic>
      <p:grpSp>
        <p:nvGrpSpPr>
          <p:cNvPr id="6" name="Gruppe 5">
            <a:extLst>
              <a:ext uri="{FF2B5EF4-FFF2-40B4-BE49-F238E27FC236}">
                <a16:creationId xmlns:a16="http://schemas.microsoft.com/office/drawing/2014/main" id="{09B9CDAE-5A9E-1A22-E3AE-80DCD939D1A6}"/>
              </a:ext>
            </a:extLst>
          </p:cNvPr>
          <p:cNvGrpSpPr/>
          <p:nvPr/>
        </p:nvGrpSpPr>
        <p:grpSpPr>
          <a:xfrm>
            <a:off x="1057481" y="414429"/>
            <a:ext cx="5041435" cy="525642"/>
            <a:chOff x="1189588" y="424397"/>
            <a:chExt cx="5041435" cy="525642"/>
          </a:xfrm>
        </p:grpSpPr>
        <p:sp>
          <p:nvSpPr>
            <p:cNvPr id="7" name="Google Shape;103;p2">
              <a:extLst>
                <a:ext uri="{FF2B5EF4-FFF2-40B4-BE49-F238E27FC236}">
                  <a16:creationId xmlns:a16="http://schemas.microsoft.com/office/drawing/2014/main" id="{99FEB7C9-BE92-D0BF-2F2F-78B5BAF7BAB2}"/>
                </a:ext>
              </a:extLst>
            </p:cNvPr>
            <p:cNvSpPr txBox="1"/>
            <p:nvPr/>
          </p:nvSpPr>
          <p:spPr>
            <a:xfrm>
              <a:off x="1189588" y="580748"/>
              <a:ext cx="5041435"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800" dirty="0">
                  <a:solidFill>
                    <a:schemeClr val="bg1"/>
                  </a:solidFill>
                  <a:latin typeface="Montserrat Medium" pitchFamily="2" charset="77"/>
                  <a:ea typeface="Montserrat Alternates Medium"/>
                  <a:cs typeface="Montserrat Alternates Medium"/>
                  <a:sym typeface="Montserrat Alternates Medium"/>
                </a:rPr>
                <a:t>MARKEDSPLADSEN</a:t>
              </a:r>
              <a:endParaRPr lang="da-DK" sz="1100" dirty="0">
                <a:solidFill>
                  <a:schemeClr val="bg1"/>
                </a:solidFill>
                <a:latin typeface="Montserrat Medium" pitchFamily="2" charset="77"/>
              </a:endParaRPr>
            </a:p>
          </p:txBody>
        </p:sp>
        <p:sp>
          <p:nvSpPr>
            <p:cNvPr id="8" name="Google Shape;103;p2">
              <a:extLst>
                <a:ext uri="{FF2B5EF4-FFF2-40B4-BE49-F238E27FC236}">
                  <a16:creationId xmlns:a16="http://schemas.microsoft.com/office/drawing/2014/main" id="{2B6CF037-1728-91CB-FF8E-8DFCFC908220}"/>
                </a:ext>
              </a:extLst>
            </p:cNvPr>
            <p:cNvSpPr txBox="1"/>
            <p:nvPr/>
          </p:nvSpPr>
          <p:spPr>
            <a:xfrm>
              <a:off x="1189588" y="424397"/>
              <a:ext cx="5041435" cy="26157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100" dirty="0">
                  <a:solidFill>
                    <a:srgbClr val="FF9E00"/>
                  </a:solidFill>
                  <a:latin typeface="Montserrat Medium" pitchFamily="2" charset="77"/>
                  <a:ea typeface="Montserrat Alternates Medium"/>
                  <a:cs typeface="Montserrat Alternates Medium"/>
                  <a:sym typeface="Montserrat Alternates Medium"/>
                </a:rPr>
                <a:t>UNGE MØDER FORENING</a:t>
              </a:r>
              <a:endParaRPr sz="800" dirty="0">
                <a:solidFill>
                  <a:srgbClr val="FF9E00"/>
                </a:solidFill>
                <a:latin typeface="Montserrat Medium" pitchFamily="2" charset="77"/>
              </a:endParaRP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BED"/>
        </a:solidFill>
        <a:effectLst/>
      </p:bgPr>
    </p:bg>
    <p:spTree>
      <p:nvGrpSpPr>
        <p:cNvPr id="1" name="Shape 87">
          <a:extLst>
            <a:ext uri="{FF2B5EF4-FFF2-40B4-BE49-F238E27FC236}">
              <a16:creationId xmlns:a16="http://schemas.microsoft.com/office/drawing/2014/main" id="{CE0850CB-4ECC-5204-1587-837F18AF8CD6}"/>
            </a:ext>
          </a:extLst>
        </p:cNvPr>
        <p:cNvGrpSpPr/>
        <p:nvPr/>
      </p:nvGrpSpPr>
      <p:grpSpPr>
        <a:xfrm>
          <a:off x="0" y="0"/>
          <a:ext cx="0" cy="0"/>
          <a:chOff x="0" y="0"/>
          <a:chExt cx="0" cy="0"/>
        </a:xfrm>
      </p:grpSpPr>
      <p:pic>
        <p:nvPicPr>
          <p:cNvPr id="12" name="Billede 11" descr="Et billede, der indeholder tegneserie, clipart&#10;&#10;Automatisk genereret beskrivelse">
            <a:extLst>
              <a:ext uri="{FF2B5EF4-FFF2-40B4-BE49-F238E27FC236}">
                <a16:creationId xmlns:a16="http://schemas.microsoft.com/office/drawing/2014/main" id="{9262C413-3821-21FE-10EA-7FBE8EDDFB9E}"/>
              </a:ext>
            </a:extLst>
          </p:cNvPr>
          <p:cNvPicPr>
            <a:picLocks noChangeAspect="1"/>
          </p:cNvPicPr>
          <p:nvPr/>
        </p:nvPicPr>
        <p:blipFill>
          <a:blip r:embed="rId3"/>
          <a:stretch>
            <a:fillRect/>
          </a:stretch>
        </p:blipFill>
        <p:spPr>
          <a:xfrm>
            <a:off x="363073" y="356965"/>
            <a:ext cx="616197" cy="616197"/>
          </a:xfrm>
          <a:prstGeom prst="rect">
            <a:avLst/>
          </a:prstGeom>
        </p:spPr>
      </p:pic>
      <p:sp>
        <p:nvSpPr>
          <p:cNvPr id="90" name="Google Shape;90;p1">
            <a:extLst>
              <a:ext uri="{FF2B5EF4-FFF2-40B4-BE49-F238E27FC236}">
                <a16:creationId xmlns:a16="http://schemas.microsoft.com/office/drawing/2014/main" id="{A831AC10-5510-5780-FDD2-C0214FC18339}"/>
              </a:ext>
            </a:extLst>
          </p:cNvPr>
          <p:cNvSpPr txBox="1"/>
          <p:nvPr/>
        </p:nvSpPr>
        <p:spPr>
          <a:xfrm>
            <a:off x="452281" y="1280437"/>
            <a:ext cx="8553428" cy="3508612"/>
          </a:xfrm>
          <a:prstGeom prst="rect">
            <a:avLst/>
          </a:prstGeom>
          <a:noFill/>
          <a:ln>
            <a:noFill/>
          </a:ln>
        </p:spPr>
        <p:txBody>
          <a:bodyPr spcFirstLastPara="1" wrap="square" lIns="91425" tIns="45700" rIns="91425" bIns="45700" anchor="t" anchorCtr="0">
            <a:spAutoFit/>
          </a:bodyPr>
          <a:lstStyle/>
          <a:p>
            <a:pPr>
              <a:lnSpc>
                <a:spcPct val="150000"/>
              </a:lnSpc>
              <a:defRPr/>
            </a:pPr>
            <a:r>
              <a:rPr lang="da-DK" dirty="0">
                <a:solidFill>
                  <a:srgbClr val="480062"/>
                </a:solidFill>
                <a:latin typeface="Montserrat Medium"/>
                <a:ea typeface="Montserrat Medium"/>
                <a:cs typeface="Montserrat Medium"/>
                <a:sym typeface="Montserrat Medium"/>
              </a:rPr>
              <a:t>Vær opmærksom på</a:t>
            </a:r>
            <a:br>
              <a:rPr lang="da-DK" dirty="0">
                <a:ea typeface="Montserrat Medium"/>
              </a:rPr>
            </a:br>
            <a:br>
              <a:rPr lang="da-DK" dirty="0">
                <a:ea typeface="Montserrat Medium"/>
              </a:rPr>
            </a:br>
            <a:r>
              <a:rPr kumimoji="0" lang="da-DK" sz="1200" u="none" strike="noStrike" kern="0" cap="none" spc="0" normalizeH="0" baseline="0" noProof="0" dirty="0">
                <a:ln>
                  <a:noFill/>
                </a:ln>
                <a:solidFill>
                  <a:srgbClr val="480062"/>
                </a:solidFill>
                <a:effectLst/>
                <a:uLnTx/>
                <a:uFillTx/>
                <a:latin typeface="Montserrat" pitchFamily="2" charset="77"/>
                <a:ea typeface="Montserrat Light"/>
                <a:cs typeface="Montserrat Light"/>
                <a:sym typeface="Montserrat Light"/>
              </a:rPr>
              <a:t>Vær opmærksom på, at det kan være svært for nogle unge, at sætte ord på, hvad deres kompetencer er og hvordan de konkret kan bidrage som frivillige. Skab en stemning, hvor det er tydeligt, at der ikke er forkerte eller rigtige svar.</a:t>
            </a:r>
          </a:p>
          <a:p>
            <a:pPr>
              <a:lnSpc>
                <a:spcPct val="150000"/>
              </a:lnSpc>
              <a:defRPr/>
            </a:pPr>
            <a:endParaRPr kumimoji="0" lang="da-DK" sz="1200" u="none" strike="noStrike" kern="0" cap="none" spc="0" normalizeH="0" baseline="0" noProof="0" dirty="0">
              <a:ln>
                <a:noFill/>
              </a:ln>
              <a:solidFill>
                <a:srgbClr val="480062"/>
              </a:solidFill>
              <a:effectLst/>
              <a:uLnTx/>
              <a:uFillTx/>
              <a:latin typeface="Montserrat" pitchFamily="2" charset="77"/>
              <a:ea typeface="Montserrat Light"/>
              <a:cs typeface="Montserrat Light"/>
              <a:sym typeface="Montserrat Light"/>
            </a:endParaRPr>
          </a:p>
          <a:p>
            <a:pPr>
              <a:lnSpc>
                <a:spcPct val="150000"/>
              </a:lnSpc>
              <a:defRPr/>
            </a:pPr>
            <a:r>
              <a:rPr kumimoji="0" lang="da-DK" sz="1200" u="none" strike="noStrike" kern="0" cap="none" spc="0" normalizeH="0" baseline="0" noProof="0" dirty="0">
                <a:ln>
                  <a:noFill/>
                </a:ln>
                <a:solidFill>
                  <a:srgbClr val="480062"/>
                </a:solidFill>
                <a:effectLst/>
                <a:uLnTx/>
                <a:uFillTx/>
                <a:latin typeface="Montserrat" pitchFamily="2" charset="77"/>
                <a:ea typeface="Montserrat Light"/>
                <a:cs typeface="Montserrat Light"/>
                <a:sym typeface="Montserrat Light"/>
              </a:rPr>
              <a:t>Støt eleverne i at reflektere over, hvad de gerne vil have ud af at være frivillige og inviter gerne de øvrige elever til at sætte ord på, hvad hinanden er gode til, så de hjælper og motiverer hinanden i øvelsen.</a:t>
            </a:r>
          </a:p>
          <a:p>
            <a:pPr>
              <a:lnSpc>
                <a:spcPct val="150000"/>
              </a:lnSpc>
              <a:defRPr/>
            </a:pPr>
            <a:endParaRPr lang="da-DK" sz="1200" dirty="0">
              <a:solidFill>
                <a:srgbClr val="480062"/>
              </a:solidFill>
              <a:latin typeface="Montserrat" pitchFamily="2" charset="77"/>
              <a:ea typeface="Montserrat Light"/>
              <a:cs typeface="Montserrat Light"/>
              <a:sym typeface="Montserrat Light"/>
            </a:endParaRPr>
          </a:p>
          <a:p>
            <a:pPr>
              <a:lnSpc>
                <a:spcPct val="150000"/>
              </a:lnSpc>
              <a:defRPr/>
            </a:pPr>
            <a:r>
              <a:rPr kumimoji="0" lang="da-DK" sz="1200" u="none" strike="noStrike" kern="0" cap="none" spc="0" normalizeH="0" baseline="0" noProof="0" dirty="0">
                <a:ln>
                  <a:noFill/>
                </a:ln>
                <a:solidFill>
                  <a:srgbClr val="480062"/>
                </a:solidFill>
                <a:effectLst/>
                <a:uLnTx/>
                <a:uFillTx/>
                <a:latin typeface="Montserrat" pitchFamily="2" charset="77"/>
                <a:ea typeface="Montserrat Light"/>
                <a:cs typeface="Montserrat Light"/>
                <a:sym typeface="Montserrat Light"/>
              </a:rPr>
              <a:t>Det er vigtigt, at underviseren deltager aktivt eller er med til at facilitere øvelsen, da det ham/hende der kender de unge bedst, og derved kan målrette formidlingen endnu mere. Det kan også være ved at stille hjælpespørgsmål.</a:t>
            </a:r>
          </a:p>
        </p:txBody>
      </p:sp>
      <p:pic>
        <p:nvPicPr>
          <p:cNvPr id="4" name="Google Shape;101;p2" descr="Et billede, der indeholder tekst&#10;&#10;Automatisk genereret beskrivelse">
            <a:extLst>
              <a:ext uri="{FF2B5EF4-FFF2-40B4-BE49-F238E27FC236}">
                <a16:creationId xmlns:a16="http://schemas.microsoft.com/office/drawing/2014/main" id="{F0BC1961-55A0-564E-A2DC-50D4A8E57B42}"/>
              </a:ext>
            </a:extLst>
          </p:cNvPr>
          <p:cNvPicPr preferRelativeResize="0"/>
          <p:nvPr/>
        </p:nvPicPr>
        <p:blipFill rotWithShape="1">
          <a:blip r:embed="rId4">
            <a:alphaModFix/>
          </a:blip>
          <a:srcRect/>
          <a:stretch/>
        </p:blipFill>
        <p:spPr>
          <a:xfrm>
            <a:off x="170177" y="6313497"/>
            <a:ext cx="1547517" cy="369981"/>
          </a:xfrm>
          <a:prstGeom prst="rect">
            <a:avLst/>
          </a:prstGeom>
          <a:noFill/>
          <a:ln>
            <a:noFill/>
          </a:ln>
        </p:spPr>
      </p:pic>
      <p:grpSp>
        <p:nvGrpSpPr>
          <p:cNvPr id="5" name="Gruppe 4">
            <a:extLst>
              <a:ext uri="{FF2B5EF4-FFF2-40B4-BE49-F238E27FC236}">
                <a16:creationId xmlns:a16="http://schemas.microsoft.com/office/drawing/2014/main" id="{3F5F7366-DB6E-CC00-988A-22048AE83776}"/>
              </a:ext>
            </a:extLst>
          </p:cNvPr>
          <p:cNvGrpSpPr/>
          <p:nvPr/>
        </p:nvGrpSpPr>
        <p:grpSpPr>
          <a:xfrm>
            <a:off x="1057481" y="414429"/>
            <a:ext cx="5041435" cy="525642"/>
            <a:chOff x="1189588" y="424397"/>
            <a:chExt cx="5041435" cy="525642"/>
          </a:xfrm>
        </p:grpSpPr>
        <p:sp>
          <p:nvSpPr>
            <p:cNvPr id="6" name="Google Shape;103;p2">
              <a:extLst>
                <a:ext uri="{FF2B5EF4-FFF2-40B4-BE49-F238E27FC236}">
                  <a16:creationId xmlns:a16="http://schemas.microsoft.com/office/drawing/2014/main" id="{033E56B0-7A1D-2CC4-0398-D2E55844730C}"/>
                </a:ext>
              </a:extLst>
            </p:cNvPr>
            <p:cNvSpPr txBox="1"/>
            <p:nvPr/>
          </p:nvSpPr>
          <p:spPr>
            <a:xfrm>
              <a:off x="1189588" y="580748"/>
              <a:ext cx="5041435"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800" dirty="0">
                  <a:solidFill>
                    <a:srgbClr val="480062"/>
                  </a:solidFill>
                  <a:latin typeface="Montserrat Medium" pitchFamily="2" charset="77"/>
                  <a:ea typeface="Montserrat Alternates Medium"/>
                  <a:cs typeface="Montserrat Alternates Medium"/>
                  <a:sym typeface="Montserrat Alternates Medium"/>
                </a:rPr>
                <a:t>MARKEDSPLADSEN</a:t>
              </a:r>
              <a:endParaRPr lang="da-DK" sz="1100" dirty="0">
                <a:solidFill>
                  <a:srgbClr val="480062"/>
                </a:solidFill>
                <a:latin typeface="Montserrat Medium" pitchFamily="2" charset="77"/>
              </a:endParaRPr>
            </a:p>
          </p:txBody>
        </p:sp>
        <p:sp>
          <p:nvSpPr>
            <p:cNvPr id="7" name="Google Shape;103;p2">
              <a:extLst>
                <a:ext uri="{FF2B5EF4-FFF2-40B4-BE49-F238E27FC236}">
                  <a16:creationId xmlns:a16="http://schemas.microsoft.com/office/drawing/2014/main" id="{B99FBF07-3317-0961-B06F-7F23CEF9093C}"/>
                </a:ext>
              </a:extLst>
            </p:cNvPr>
            <p:cNvSpPr txBox="1"/>
            <p:nvPr/>
          </p:nvSpPr>
          <p:spPr>
            <a:xfrm>
              <a:off x="1189588" y="424397"/>
              <a:ext cx="5041435" cy="26157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100" dirty="0">
                  <a:solidFill>
                    <a:srgbClr val="FF9E00"/>
                  </a:solidFill>
                  <a:latin typeface="Montserrat Medium" pitchFamily="2" charset="77"/>
                  <a:ea typeface="Montserrat Alternates Medium"/>
                  <a:cs typeface="Montserrat Alternates Medium"/>
                  <a:sym typeface="Montserrat Alternates Medium"/>
                </a:rPr>
                <a:t>UNGE MØDER FORENING</a:t>
              </a:r>
              <a:endParaRPr sz="800" dirty="0">
                <a:solidFill>
                  <a:srgbClr val="FF9E00"/>
                </a:solidFill>
                <a:latin typeface="Montserrat Medium" pitchFamily="2" charset="77"/>
              </a:endParaRPr>
            </a:p>
          </p:txBody>
        </p:sp>
      </p:grpSp>
    </p:spTree>
    <p:extLst>
      <p:ext uri="{BB962C8B-B14F-4D97-AF65-F5344CB8AC3E}">
        <p14:creationId xmlns:p14="http://schemas.microsoft.com/office/powerpoint/2010/main" val="42918725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BED"/>
        </a:solidFill>
        <a:effectLst/>
      </p:bgPr>
    </p:bg>
    <p:spTree>
      <p:nvGrpSpPr>
        <p:cNvPr id="1" name="Shape 87">
          <a:extLst>
            <a:ext uri="{FF2B5EF4-FFF2-40B4-BE49-F238E27FC236}">
              <a16:creationId xmlns:a16="http://schemas.microsoft.com/office/drawing/2014/main" id="{D3E1250F-DB34-BAC1-4EBD-0D6AA118B3C6}"/>
            </a:ext>
          </a:extLst>
        </p:cNvPr>
        <p:cNvGrpSpPr/>
        <p:nvPr/>
      </p:nvGrpSpPr>
      <p:grpSpPr>
        <a:xfrm>
          <a:off x="0" y="0"/>
          <a:ext cx="0" cy="0"/>
          <a:chOff x="0" y="0"/>
          <a:chExt cx="0" cy="0"/>
        </a:xfrm>
      </p:grpSpPr>
      <p:sp>
        <p:nvSpPr>
          <p:cNvPr id="46" name="Ellipse 45">
            <a:extLst>
              <a:ext uri="{FF2B5EF4-FFF2-40B4-BE49-F238E27FC236}">
                <a16:creationId xmlns:a16="http://schemas.microsoft.com/office/drawing/2014/main" id="{452ABDBC-34CA-19DF-4418-7B44E6CAD8A7}"/>
              </a:ext>
            </a:extLst>
          </p:cNvPr>
          <p:cNvSpPr/>
          <p:nvPr/>
        </p:nvSpPr>
        <p:spPr>
          <a:xfrm rot="10800000">
            <a:off x="562134" y="4643702"/>
            <a:ext cx="217689" cy="217689"/>
          </a:xfrm>
          <a:prstGeom prst="ellipse">
            <a:avLst/>
          </a:prstGeom>
          <a:solidFill>
            <a:srgbClr val="D28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45" name="Ellipse 44">
            <a:extLst>
              <a:ext uri="{FF2B5EF4-FFF2-40B4-BE49-F238E27FC236}">
                <a16:creationId xmlns:a16="http://schemas.microsoft.com/office/drawing/2014/main" id="{5B2EA9E1-A410-8B48-117B-5D75C4760031}"/>
              </a:ext>
            </a:extLst>
          </p:cNvPr>
          <p:cNvSpPr/>
          <p:nvPr/>
        </p:nvSpPr>
        <p:spPr>
          <a:xfrm rot="10800000">
            <a:off x="562135" y="3586699"/>
            <a:ext cx="217689" cy="217689"/>
          </a:xfrm>
          <a:prstGeom prst="ellipse">
            <a:avLst/>
          </a:prstGeom>
          <a:solidFill>
            <a:srgbClr val="D28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43" name="Ellipse 42">
            <a:extLst>
              <a:ext uri="{FF2B5EF4-FFF2-40B4-BE49-F238E27FC236}">
                <a16:creationId xmlns:a16="http://schemas.microsoft.com/office/drawing/2014/main" id="{60552D4D-9EC8-879E-3E27-4D9633EE9F45}"/>
              </a:ext>
            </a:extLst>
          </p:cNvPr>
          <p:cNvSpPr/>
          <p:nvPr/>
        </p:nvSpPr>
        <p:spPr>
          <a:xfrm rot="10800000">
            <a:off x="562136" y="4112816"/>
            <a:ext cx="217689" cy="217689"/>
          </a:xfrm>
          <a:prstGeom prst="ellipse">
            <a:avLst/>
          </a:prstGeom>
          <a:solidFill>
            <a:srgbClr val="D28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40" name="Ellipse 39">
            <a:extLst>
              <a:ext uri="{FF2B5EF4-FFF2-40B4-BE49-F238E27FC236}">
                <a16:creationId xmlns:a16="http://schemas.microsoft.com/office/drawing/2014/main" id="{8346FB18-9B61-D021-52F4-BBBC05B1CFEE}"/>
              </a:ext>
            </a:extLst>
          </p:cNvPr>
          <p:cNvSpPr/>
          <p:nvPr/>
        </p:nvSpPr>
        <p:spPr>
          <a:xfrm rot="10800000">
            <a:off x="562136" y="3014729"/>
            <a:ext cx="217689" cy="217689"/>
          </a:xfrm>
          <a:prstGeom prst="ellipse">
            <a:avLst/>
          </a:prstGeom>
          <a:solidFill>
            <a:srgbClr val="D28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9" name="Ellipse 8">
            <a:extLst>
              <a:ext uri="{FF2B5EF4-FFF2-40B4-BE49-F238E27FC236}">
                <a16:creationId xmlns:a16="http://schemas.microsoft.com/office/drawing/2014/main" id="{4F423597-64A7-66B0-1E35-F1A42A881341}"/>
              </a:ext>
            </a:extLst>
          </p:cNvPr>
          <p:cNvSpPr/>
          <p:nvPr/>
        </p:nvSpPr>
        <p:spPr>
          <a:xfrm rot="10800000">
            <a:off x="562136" y="2413137"/>
            <a:ext cx="217689" cy="217689"/>
          </a:xfrm>
          <a:prstGeom prst="ellipse">
            <a:avLst/>
          </a:prstGeom>
          <a:solidFill>
            <a:srgbClr val="D28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7" name="Ellipse 6">
            <a:extLst>
              <a:ext uri="{FF2B5EF4-FFF2-40B4-BE49-F238E27FC236}">
                <a16:creationId xmlns:a16="http://schemas.microsoft.com/office/drawing/2014/main" id="{B3E1A7DB-601D-81A7-8C73-393B9194CFA3}"/>
              </a:ext>
            </a:extLst>
          </p:cNvPr>
          <p:cNvSpPr/>
          <p:nvPr/>
        </p:nvSpPr>
        <p:spPr>
          <a:xfrm rot="10800000">
            <a:off x="562137" y="1881052"/>
            <a:ext cx="217689" cy="217689"/>
          </a:xfrm>
          <a:prstGeom prst="ellipse">
            <a:avLst/>
          </a:prstGeom>
          <a:solidFill>
            <a:srgbClr val="D28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90" name="Google Shape;90;p1">
            <a:extLst>
              <a:ext uri="{FF2B5EF4-FFF2-40B4-BE49-F238E27FC236}">
                <a16:creationId xmlns:a16="http://schemas.microsoft.com/office/drawing/2014/main" id="{DA82D772-2D43-5C92-6621-A1A0EE5C76D5}"/>
              </a:ext>
            </a:extLst>
          </p:cNvPr>
          <p:cNvSpPr txBox="1"/>
          <p:nvPr/>
        </p:nvSpPr>
        <p:spPr>
          <a:xfrm>
            <a:off x="452281" y="1280437"/>
            <a:ext cx="8553428" cy="415458"/>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da-DK" dirty="0">
                <a:solidFill>
                  <a:srgbClr val="480062"/>
                </a:solidFill>
                <a:latin typeface="Montserrat Medium"/>
                <a:ea typeface="Montserrat Medium"/>
                <a:cs typeface="Montserrat Medium"/>
                <a:sym typeface="Montserrat Medium"/>
              </a:rPr>
              <a:t>Sådan gør du</a:t>
            </a:r>
            <a:endParaRPr lang="da-DK" sz="1200" dirty="0"/>
          </a:p>
        </p:txBody>
      </p:sp>
      <p:pic>
        <p:nvPicPr>
          <p:cNvPr id="3" name="Google Shape;133;p3">
            <a:extLst>
              <a:ext uri="{FF2B5EF4-FFF2-40B4-BE49-F238E27FC236}">
                <a16:creationId xmlns:a16="http://schemas.microsoft.com/office/drawing/2014/main" id="{B14DC4D5-8416-CBA1-CAC7-BF53ADF06737}"/>
              </a:ext>
            </a:extLst>
          </p:cNvPr>
          <p:cNvPicPr preferRelativeResize="0"/>
          <p:nvPr/>
        </p:nvPicPr>
        <p:blipFill rotWithShape="1">
          <a:blip r:embed="rId3">
            <a:alphaModFix/>
          </a:blip>
          <a:srcRect/>
          <a:stretch/>
        </p:blipFill>
        <p:spPr>
          <a:xfrm rot="7664223">
            <a:off x="8629003" y="6083724"/>
            <a:ext cx="829530" cy="829530"/>
          </a:xfrm>
          <a:prstGeom prst="rect">
            <a:avLst/>
          </a:prstGeom>
          <a:noFill/>
          <a:ln>
            <a:noFill/>
          </a:ln>
        </p:spPr>
      </p:pic>
      <p:sp>
        <p:nvSpPr>
          <p:cNvPr id="4" name="Google Shape;134;p3">
            <a:extLst>
              <a:ext uri="{FF2B5EF4-FFF2-40B4-BE49-F238E27FC236}">
                <a16:creationId xmlns:a16="http://schemas.microsoft.com/office/drawing/2014/main" id="{BA273D7F-8AED-34BB-7D57-D0C21C82CE2B}"/>
              </a:ext>
            </a:extLst>
          </p:cNvPr>
          <p:cNvSpPr txBox="1"/>
          <p:nvPr/>
        </p:nvSpPr>
        <p:spPr>
          <a:xfrm>
            <a:off x="5816905" y="6406479"/>
            <a:ext cx="2723781" cy="27695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200" dirty="0">
                <a:solidFill>
                  <a:srgbClr val="480062"/>
                </a:solidFill>
                <a:latin typeface="Montserrat"/>
                <a:ea typeface="Montserrat"/>
                <a:cs typeface="Montserrat"/>
                <a:sym typeface="Montserrat"/>
              </a:rPr>
              <a:t>Se de 4 spørgsmål på næste side</a:t>
            </a:r>
            <a:endParaRPr dirty="0"/>
          </a:p>
        </p:txBody>
      </p:sp>
      <p:sp>
        <p:nvSpPr>
          <p:cNvPr id="5" name="Google Shape;116;p3">
            <a:extLst>
              <a:ext uri="{FF2B5EF4-FFF2-40B4-BE49-F238E27FC236}">
                <a16:creationId xmlns:a16="http://schemas.microsoft.com/office/drawing/2014/main" id="{1FD29F3E-6D1C-C536-2573-5A7504B3269E}"/>
              </a:ext>
            </a:extLst>
          </p:cNvPr>
          <p:cNvSpPr txBox="1"/>
          <p:nvPr/>
        </p:nvSpPr>
        <p:spPr>
          <a:xfrm>
            <a:off x="829235" y="1859469"/>
            <a:ext cx="8003636" cy="2769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kumimoji="0" lang="da-DK" sz="1200" u="none" strike="noStrike" kern="0" cap="none" spc="0" normalizeH="0" baseline="0" noProof="0" dirty="0">
                <a:ln>
                  <a:noFill/>
                </a:ln>
                <a:solidFill>
                  <a:srgbClr val="480062"/>
                </a:solidFill>
                <a:effectLst/>
                <a:uLnTx/>
                <a:uFillTx/>
                <a:latin typeface="Montserrat" pitchFamily="2" charset="77"/>
                <a:ea typeface="Montserrat Light"/>
                <a:cs typeface="Montserrat Light"/>
                <a:sym typeface="Montserrat Light"/>
              </a:rPr>
              <a:t>De unge sidder rundt om et bord, hvor I kan se hinanden.</a:t>
            </a:r>
            <a:endParaRPr dirty="0">
              <a:latin typeface="Montserrat" pitchFamily="2" charset="77"/>
            </a:endParaRPr>
          </a:p>
        </p:txBody>
      </p:sp>
      <p:sp>
        <p:nvSpPr>
          <p:cNvPr id="15" name="Google Shape;118;p3">
            <a:extLst>
              <a:ext uri="{FF2B5EF4-FFF2-40B4-BE49-F238E27FC236}">
                <a16:creationId xmlns:a16="http://schemas.microsoft.com/office/drawing/2014/main" id="{71DB0C82-A107-2BBB-A2B6-01D9B3782BD8}"/>
              </a:ext>
            </a:extLst>
          </p:cNvPr>
          <p:cNvSpPr txBox="1"/>
          <p:nvPr/>
        </p:nvSpPr>
        <p:spPr>
          <a:xfrm>
            <a:off x="599817" y="1883001"/>
            <a:ext cx="146876" cy="22993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a-DK" sz="893" dirty="0">
                <a:solidFill>
                  <a:schemeClr val="lt1"/>
                </a:solidFill>
                <a:latin typeface="Montserrat Alternates Medium"/>
                <a:ea typeface="Montserrat Alternates Medium"/>
                <a:cs typeface="Montserrat Alternates Medium"/>
                <a:sym typeface="Montserrat Alternates Medium"/>
              </a:rPr>
              <a:t>1</a:t>
            </a:r>
            <a:endParaRPr dirty="0"/>
          </a:p>
        </p:txBody>
      </p:sp>
      <p:sp>
        <p:nvSpPr>
          <p:cNvPr id="6" name="Google Shape;117;p3">
            <a:extLst>
              <a:ext uri="{FF2B5EF4-FFF2-40B4-BE49-F238E27FC236}">
                <a16:creationId xmlns:a16="http://schemas.microsoft.com/office/drawing/2014/main" id="{C72327CA-C237-BDA5-4D40-24D06DDCCBA4}"/>
              </a:ext>
            </a:extLst>
          </p:cNvPr>
          <p:cNvSpPr txBox="1"/>
          <p:nvPr/>
        </p:nvSpPr>
        <p:spPr>
          <a:xfrm>
            <a:off x="829235" y="2296695"/>
            <a:ext cx="8514624" cy="46162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kumimoji="0" lang="da-DK" sz="1200" u="none" strike="noStrike" kern="0" cap="none" spc="0" normalizeH="0" baseline="0" noProof="0" dirty="0">
                <a:ln>
                  <a:noFill/>
                </a:ln>
                <a:solidFill>
                  <a:srgbClr val="480062"/>
                </a:solidFill>
                <a:effectLst/>
                <a:uLnTx/>
                <a:uFillTx/>
                <a:latin typeface="Montserrat" pitchFamily="2" charset="77"/>
                <a:ea typeface="Montserrat Light"/>
                <a:cs typeface="Montserrat Light"/>
                <a:sym typeface="Montserrat Light"/>
              </a:rPr>
              <a:t>Skriv foreningens eller aktivitetens navn på en post-it i midten af bordet og sæt den på en tavle, </a:t>
            </a:r>
          </a:p>
          <a:p>
            <a:pPr marL="0" marR="0" lvl="0" indent="0" algn="l" rtl="0">
              <a:spcBef>
                <a:spcPts val="0"/>
              </a:spcBef>
              <a:spcAft>
                <a:spcPts val="0"/>
              </a:spcAft>
              <a:buNone/>
            </a:pPr>
            <a:r>
              <a:rPr kumimoji="0" lang="da-DK" sz="1200" u="none" strike="noStrike" kern="0" cap="none" spc="0" normalizeH="0" baseline="0" noProof="0" dirty="0">
                <a:ln>
                  <a:noFill/>
                </a:ln>
                <a:solidFill>
                  <a:srgbClr val="480062"/>
                </a:solidFill>
                <a:effectLst/>
                <a:uLnTx/>
                <a:uFillTx/>
                <a:latin typeface="Montserrat" pitchFamily="2" charset="77"/>
                <a:ea typeface="Montserrat Light"/>
                <a:cs typeface="Montserrat Light"/>
                <a:sym typeface="Montserrat Light"/>
              </a:rPr>
              <a:t>som alle kan se. Fordel </a:t>
            </a:r>
            <a:r>
              <a:rPr kumimoji="0" lang="da-DK" sz="1200" b="1" u="none" strike="noStrike" kern="0" cap="none" spc="0" normalizeH="0" baseline="0" noProof="0" dirty="0">
                <a:ln>
                  <a:noFill/>
                </a:ln>
                <a:solidFill>
                  <a:srgbClr val="480062"/>
                </a:solidFill>
                <a:effectLst/>
                <a:uLnTx/>
                <a:uFillTx/>
                <a:latin typeface="Montserrat SemiBold" pitchFamily="2" charset="77"/>
                <a:ea typeface="Montserrat Light"/>
                <a:cs typeface="Montserrat Light"/>
                <a:sym typeface="Montserrat Light"/>
              </a:rPr>
              <a:t>de fire spørgsmål </a:t>
            </a:r>
            <a:r>
              <a:rPr kumimoji="0" lang="da-DK" sz="1200" u="none" strike="noStrike" kern="0" cap="none" spc="0" normalizeH="0" baseline="0" noProof="0" dirty="0">
                <a:ln>
                  <a:noFill/>
                </a:ln>
                <a:solidFill>
                  <a:srgbClr val="480062"/>
                </a:solidFill>
                <a:effectLst/>
                <a:uLnTx/>
                <a:uFillTx/>
                <a:latin typeface="Montserrat" pitchFamily="2" charset="77"/>
                <a:ea typeface="Montserrat Light"/>
                <a:cs typeface="Montserrat Light"/>
                <a:sym typeface="Montserrat Light"/>
              </a:rPr>
              <a:t>på næste side rundt om foreningens navn.</a:t>
            </a:r>
            <a:endParaRPr lang="da-DK" sz="1200" dirty="0">
              <a:latin typeface="Montserrat" pitchFamily="2" charset="77"/>
            </a:endParaRPr>
          </a:p>
        </p:txBody>
      </p:sp>
      <p:sp>
        <p:nvSpPr>
          <p:cNvPr id="19" name="Google Shape;118;p3">
            <a:extLst>
              <a:ext uri="{FF2B5EF4-FFF2-40B4-BE49-F238E27FC236}">
                <a16:creationId xmlns:a16="http://schemas.microsoft.com/office/drawing/2014/main" id="{5E8AFBA3-D594-868C-0477-3A7C9E66256F}"/>
              </a:ext>
            </a:extLst>
          </p:cNvPr>
          <p:cNvSpPr txBox="1"/>
          <p:nvPr/>
        </p:nvSpPr>
        <p:spPr>
          <a:xfrm>
            <a:off x="597547" y="2412540"/>
            <a:ext cx="146876" cy="22993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a-DK" sz="893" dirty="0">
                <a:solidFill>
                  <a:schemeClr val="lt1"/>
                </a:solidFill>
                <a:latin typeface="Montserrat Alternates Medium"/>
                <a:ea typeface="Montserrat Alternates Medium"/>
                <a:cs typeface="Montserrat Alternates Medium"/>
                <a:sym typeface="Montserrat Alternates Medium"/>
              </a:rPr>
              <a:t>2</a:t>
            </a:r>
            <a:endParaRPr dirty="0"/>
          </a:p>
        </p:txBody>
      </p:sp>
      <p:sp>
        <p:nvSpPr>
          <p:cNvPr id="22" name="Google Shape;118;p3">
            <a:extLst>
              <a:ext uri="{FF2B5EF4-FFF2-40B4-BE49-F238E27FC236}">
                <a16:creationId xmlns:a16="http://schemas.microsoft.com/office/drawing/2014/main" id="{444C368E-6F5C-0EEA-65AC-DA885087808C}"/>
              </a:ext>
            </a:extLst>
          </p:cNvPr>
          <p:cNvSpPr txBox="1"/>
          <p:nvPr/>
        </p:nvSpPr>
        <p:spPr>
          <a:xfrm>
            <a:off x="597546" y="3013516"/>
            <a:ext cx="146876" cy="22993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a-DK" sz="893" dirty="0">
                <a:solidFill>
                  <a:schemeClr val="lt1"/>
                </a:solidFill>
                <a:latin typeface="Montserrat Alternates Medium"/>
                <a:ea typeface="Montserrat Alternates Medium"/>
                <a:cs typeface="Montserrat Alternates Medium"/>
                <a:sym typeface="Montserrat Alternates Medium"/>
              </a:rPr>
              <a:t>3</a:t>
            </a:r>
            <a:endParaRPr dirty="0"/>
          </a:p>
        </p:txBody>
      </p:sp>
      <p:sp>
        <p:nvSpPr>
          <p:cNvPr id="25" name="Google Shape;118;p3">
            <a:extLst>
              <a:ext uri="{FF2B5EF4-FFF2-40B4-BE49-F238E27FC236}">
                <a16:creationId xmlns:a16="http://schemas.microsoft.com/office/drawing/2014/main" id="{AA9E4AE3-24F2-BFBE-3195-7090AF6AE473}"/>
              </a:ext>
            </a:extLst>
          </p:cNvPr>
          <p:cNvSpPr txBox="1"/>
          <p:nvPr/>
        </p:nvSpPr>
        <p:spPr>
          <a:xfrm>
            <a:off x="597547" y="3583565"/>
            <a:ext cx="146876" cy="22993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a-DK" sz="893" dirty="0">
                <a:solidFill>
                  <a:schemeClr val="lt1"/>
                </a:solidFill>
                <a:latin typeface="Montserrat Alternates Medium"/>
                <a:ea typeface="Montserrat Alternates Medium"/>
                <a:cs typeface="Montserrat Alternates Medium"/>
                <a:sym typeface="Montserrat Alternates Medium"/>
              </a:rPr>
              <a:t>4</a:t>
            </a:r>
            <a:endParaRPr dirty="0"/>
          </a:p>
        </p:txBody>
      </p:sp>
      <p:sp>
        <p:nvSpPr>
          <p:cNvPr id="11" name="Google Shape;126;p3">
            <a:extLst>
              <a:ext uri="{FF2B5EF4-FFF2-40B4-BE49-F238E27FC236}">
                <a16:creationId xmlns:a16="http://schemas.microsoft.com/office/drawing/2014/main" id="{3470CAFB-0F3A-FEC9-469B-747490D030A0}"/>
              </a:ext>
            </a:extLst>
          </p:cNvPr>
          <p:cNvSpPr txBox="1"/>
          <p:nvPr/>
        </p:nvSpPr>
        <p:spPr>
          <a:xfrm>
            <a:off x="829231" y="4083180"/>
            <a:ext cx="8654232" cy="276959"/>
          </a:xfrm>
          <a:prstGeom prst="rect">
            <a:avLst/>
          </a:prstGeom>
          <a:noFill/>
          <a:ln>
            <a:noFill/>
          </a:ln>
        </p:spPr>
        <p:txBody>
          <a:bodyPr spcFirstLastPara="1" wrap="square" lIns="91425" tIns="45700" rIns="91425" bIns="45700" anchor="t" anchorCtr="0">
            <a:spAutoFit/>
          </a:bodyPr>
          <a:lstStyle/>
          <a:p>
            <a:pPr>
              <a:buClr>
                <a:srgbClr val="480062"/>
              </a:buClr>
              <a:buSzPts val="1200"/>
              <a:defRPr/>
            </a:pPr>
            <a:r>
              <a:rPr kumimoji="0" lang="da-DK" sz="1200" u="none" strike="noStrike" kern="0" cap="none" spc="0" normalizeH="0" baseline="0" noProof="0" dirty="0">
                <a:ln>
                  <a:noFill/>
                </a:ln>
                <a:solidFill>
                  <a:srgbClr val="480062"/>
                </a:solidFill>
                <a:effectLst/>
                <a:uLnTx/>
                <a:uFillTx/>
                <a:latin typeface="Montserrat" pitchFamily="2" charset="77"/>
                <a:ea typeface="Montserrat Light"/>
                <a:cs typeface="Montserrat Light"/>
                <a:sym typeface="Montserrat Light"/>
              </a:rPr>
              <a:t>Gentag med spørgsmål 2-4</a:t>
            </a:r>
          </a:p>
        </p:txBody>
      </p:sp>
      <p:sp>
        <p:nvSpPr>
          <p:cNvPr id="28" name="Google Shape;118;p3">
            <a:extLst>
              <a:ext uri="{FF2B5EF4-FFF2-40B4-BE49-F238E27FC236}">
                <a16:creationId xmlns:a16="http://schemas.microsoft.com/office/drawing/2014/main" id="{369CA6C7-5CCE-52F6-0CF0-508BC879BF76}"/>
              </a:ext>
            </a:extLst>
          </p:cNvPr>
          <p:cNvSpPr txBox="1"/>
          <p:nvPr/>
        </p:nvSpPr>
        <p:spPr>
          <a:xfrm>
            <a:off x="597547" y="4107258"/>
            <a:ext cx="146876" cy="22993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a-DK" sz="893" dirty="0">
                <a:solidFill>
                  <a:schemeClr val="lt1"/>
                </a:solidFill>
                <a:latin typeface="Montserrat Alternates Medium"/>
                <a:ea typeface="Montserrat Alternates Medium"/>
                <a:cs typeface="Montserrat Alternates Medium"/>
                <a:sym typeface="Montserrat Alternates Medium"/>
              </a:rPr>
              <a:t>5</a:t>
            </a:r>
            <a:endParaRPr dirty="0"/>
          </a:p>
        </p:txBody>
      </p:sp>
      <p:sp>
        <p:nvSpPr>
          <p:cNvPr id="13" name="Google Shape;132;p3">
            <a:extLst>
              <a:ext uri="{FF2B5EF4-FFF2-40B4-BE49-F238E27FC236}">
                <a16:creationId xmlns:a16="http://schemas.microsoft.com/office/drawing/2014/main" id="{91FBB052-D84B-7C50-3F9C-6FA2FF5A7D8A}"/>
              </a:ext>
            </a:extLst>
          </p:cNvPr>
          <p:cNvSpPr txBox="1"/>
          <p:nvPr/>
        </p:nvSpPr>
        <p:spPr>
          <a:xfrm>
            <a:off x="829231" y="4529153"/>
            <a:ext cx="8338215"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200" dirty="0">
                <a:solidFill>
                  <a:srgbClr val="480062"/>
                </a:solidFill>
                <a:latin typeface="Montserrat"/>
                <a:ea typeface="Montserrat"/>
                <a:cs typeface="Montserrat"/>
                <a:sym typeface="Montserrat"/>
              </a:rPr>
              <a:t>Skriv alle svarene ned på på post-</a:t>
            </a:r>
            <a:r>
              <a:rPr lang="da-DK" sz="1200" dirty="0" err="1">
                <a:solidFill>
                  <a:srgbClr val="480062"/>
                </a:solidFill>
                <a:latin typeface="Montserrat"/>
                <a:ea typeface="Montserrat"/>
                <a:cs typeface="Montserrat"/>
                <a:sym typeface="Montserrat"/>
              </a:rPr>
              <a:t>its</a:t>
            </a:r>
            <a:r>
              <a:rPr lang="da-DK" sz="1200" dirty="0">
                <a:solidFill>
                  <a:srgbClr val="480062"/>
                </a:solidFill>
                <a:latin typeface="Montserrat"/>
                <a:ea typeface="Montserrat"/>
                <a:cs typeface="Montserrat"/>
                <a:sym typeface="Montserrat"/>
              </a:rPr>
              <a:t> i forskellige farver ved hvert spørgsmål, så I ender med at have en samlet oversigt over elevernes kompetencer</a:t>
            </a:r>
          </a:p>
        </p:txBody>
      </p:sp>
      <p:sp>
        <p:nvSpPr>
          <p:cNvPr id="31" name="Google Shape;118;p3">
            <a:extLst>
              <a:ext uri="{FF2B5EF4-FFF2-40B4-BE49-F238E27FC236}">
                <a16:creationId xmlns:a16="http://schemas.microsoft.com/office/drawing/2014/main" id="{5D113B34-31A8-772C-E52C-98E0995662AF}"/>
              </a:ext>
            </a:extLst>
          </p:cNvPr>
          <p:cNvSpPr txBox="1"/>
          <p:nvPr/>
        </p:nvSpPr>
        <p:spPr>
          <a:xfrm>
            <a:off x="597543" y="4638624"/>
            <a:ext cx="146876" cy="22993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a-DK" sz="893" dirty="0">
                <a:solidFill>
                  <a:schemeClr val="lt1"/>
                </a:solidFill>
                <a:latin typeface="Montserrat Alternates Medium"/>
                <a:ea typeface="Montserrat Alternates Medium"/>
                <a:cs typeface="Montserrat Alternates Medium"/>
                <a:sym typeface="Montserrat Alternates Medium"/>
              </a:rPr>
              <a:t>6</a:t>
            </a:r>
            <a:endParaRPr dirty="0"/>
          </a:p>
        </p:txBody>
      </p:sp>
      <p:sp>
        <p:nvSpPr>
          <p:cNvPr id="38" name="Google Shape;126;p3">
            <a:extLst>
              <a:ext uri="{FF2B5EF4-FFF2-40B4-BE49-F238E27FC236}">
                <a16:creationId xmlns:a16="http://schemas.microsoft.com/office/drawing/2014/main" id="{3C2788C5-87C2-888F-4AAA-ED761901BD15}"/>
              </a:ext>
            </a:extLst>
          </p:cNvPr>
          <p:cNvSpPr txBox="1"/>
          <p:nvPr/>
        </p:nvSpPr>
        <p:spPr>
          <a:xfrm>
            <a:off x="512431" y="5432339"/>
            <a:ext cx="4775665" cy="461624"/>
          </a:xfrm>
          <a:prstGeom prst="rect">
            <a:avLst/>
          </a:prstGeom>
          <a:noFill/>
          <a:ln>
            <a:noFill/>
          </a:ln>
        </p:spPr>
        <p:txBody>
          <a:bodyPr spcFirstLastPara="1" wrap="square" lIns="91425" tIns="45700" rIns="91425" bIns="45700" anchor="t" anchorCtr="0">
            <a:spAutoFit/>
          </a:bodyPr>
          <a:lstStyle/>
          <a:p>
            <a:pPr>
              <a:buClr>
                <a:srgbClr val="480062"/>
              </a:buClr>
              <a:buSzPts val="1200"/>
              <a:defRPr/>
            </a:pPr>
            <a:r>
              <a:rPr kumimoji="0" lang="da-DK" sz="1200" i="1" u="none" strike="noStrike" kern="0" cap="none" spc="0" normalizeH="0" baseline="0" noProof="0" dirty="0">
                <a:ln>
                  <a:noFill/>
                </a:ln>
                <a:solidFill>
                  <a:srgbClr val="480062"/>
                </a:solidFill>
                <a:effectLst/>
                <a:uLnTx/>
                <a:uFillTx/>
                <a:latin typeface="Montserrat" pitchFamily="2" charset="77"/>
                <a:ea typeface="Montserrat Light"/>
                <a:cs typeface="Montserrat Light"/>
                <a:sym typeface="Montserrat Light"/>
              </a:rPr>
              <a:t>OBS. Du kan bruge øvelsen ”DET VÆRSTE DER KAN SKE”, hvis der dukker negative barrierer op i øvelsen</a:t>
            </a:r>
          </a:p>
        </p:txBody>
      </p:sp>
      <p:pic>
        <p:nvPicPr>
          <p:cNvPr id="2" name="Google Shape;101;p2" descr="Et billede, der indeholder tekst&#10;&#10;Automatisk genereret beskrivelse">
            <a:extLst>
              <a:ext uri="{FF2B5EF4-FFF2-40B4-BE49-F238E27FC236}">
                <a16:creationId xmlns:a16="http://schemas.microsoft.com/office/drawing/2014/main" id="{5C3F8F90-5F4D-B63F-BA7B-41A8D7673982}"/>
              </a:ext>
            </a:extLst>
          </p:cNvPr>
          <p:cNvPicPr preferRelativeResize="0"/>
          <p:nvPr/>
        </p:nvPicPr>
        <p:blipFill rotWithShape="1">
          <a:blip r:embed="rId4">
            <a:alphaModFix/>
          </a:blip>
          <a:srcRect/>
          <a:stretch/>
        </p:blipFill>
        <p:spPr>
          <a:xfrm>
            <a:off x="170177" y="6313497"/>
            <a:ext cx="1547517" cy="369981"/>
          </a:xfrm>
          <a:prstGeom prst="rect">
            <a:avLst/>
          </a:prstGeom>
          <a:noFill/>
          <a:ln>
            <a:noFill/>
          </a:ln>
        </p:spPr>
      </p:pic>
      <p:sp>
        <p:nvSpPr>
          <p:cNvPr id="14" name="Google Shape;117;p3">
            <a:extLst>
              <a:ext uri="{FF2B5EF4-FFF2-40B4-BE49-F238E27FC236}">
                <a16:creationId xmlns:a16="http://schemas.microsoft.com/office/drawing/2014/main" id="{8EC8A107-4323-9E86-512B-C2B56ADEA67E}"/>
              </a:ext>
            </a:extLst>
          </p:cNvPr>
          <p:cNvSpPr txBox="1"/>
          <p:nvPr/>
        </p:nvSpPr>
        <p:spPr>
          <a:xfrm>
            <a:off x="829235" y="2888190"/>
            <a:ext cx="8514624" cy="46162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kumimoji="0" lang="da-DK" sz="1200" u="none" strike="noStrike" kern="0" cap="none" spc="0" normalizeH="0" baseline="0" noProof="0" dirty="0">
                <a:ln>
                  <a:noFill/>
                </a:ln>
                <a:solidFill>
                  <a:srgbClr val="480062"/>
                </a:solidFill>
                <a:effectLst/>
                <a:uLnTx/>
                <a:uFillTx/>
                <a:latin typeface="Montserrat" pitchFamily="2" charset="77"/>
                <a:ea typeface="Montserrat Light"/>
                <a:cs typeface="Montserrat Light"/>
                <a:sym typeface="Montserrat Light"/>
              </a:rPr>
              <a:t>Start ved spørgsmål 1 og lav en runde, hvor alle elever svare på spørgsmålet. </a:t>
            </a:r>
          </a:p>
          <a:p>
            <a:pPr marL="0" marR="0" lvl="0" indent="0" algn="l" rtl="0">
              <a:spcBef>
                <a:spcPts val="0"/>
              </a:spcBef>
              <a:spcAft>
                <a:spcPts val="0"/>
              </a:spcAft>
              <a:buNone/>
            </a:pPr>
            <a:r>
              <a:rPr kumimoji="0" lang="da-DK" sz="1200" u="none" strike="noStrike" kern="0" cap="none" spc="0" normalizeH="0" baseline="0" noProof="0" dirty="0">
                <a:ln>
                  <a:noFill/>
                </a:ln>
                <a:solidFill>
                  <a:srgbClr val="480062"/>
                </a:solidFill>
                <a:effectLst/>
                <a:uLnTx/>
                <a:uFillTx/>
                <a:latin typeface="Montserrat" pitchFamily="2" charset="77"/>
                <a:ea typeface="Montserrat Light"/>
                <a:cs typeface="Montserrat Light"/>
                <a:sym typeface="Montserrat Light"/>
              </a:rPr>
              <a:t>Inviter gerne underviser til at hjælpe eleven med at sætte ord på.</a:t>
            </a:r>
            <a:endParaRPr lang="da-DK" sz="1200" dirty="0">
              <a:latin typeface="Montserrat" pitchFamily="2" charset="77"/>
            </a:endParaRPr>
          </a:p>
        </p:txBody>
      </p:sp>
      <p:sp>
        <p:nvSpPr>
          <p:cNvPr id="16" name="Google Shape;117;p3">
            <a:extLst>
              <a:ext uri="{FF2B5EF4-FFF2-40B4-BE49-F238E27FC236}">
                <a16:creationId xmlns:a16="http://schemas.microsoft.com/office/drawing/2014/main" id="{BF678815-F9F1-04DE-EADA-7CDCF2668F1C}"/>
              </a:ext>
            </a:extLst>
          </p:cNvPr>
          <p:cNvSpPr txBox="1"/>
          <p:nvPr/>
        </p:nvSpPr>
        <p:spPr>
          <a:xfrm>
            <a:off x="829235" y="3471092"/>
            <a:ext cx="8176474" cy="46162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kumimoji="0" lang="da-DK" sz="1200" u="none" strike="noStrike" kern="0" cap="none" spc="0" normalizeH="0" baseline="0" noProof="0" dirty="0">
                <a:ln>
                  <a:noFill/>
                </a:ln>
                <a:solidFill>
                  <a:srgbClr val="480062"/>
                </a:solidFill>
                <a:effectLst/>
                <a:uLnTx/>
                <a:uFillTx/>
                <a:latin typeface="Montserrat" pitchFamily="2" charset="77"/>
                <a:ea typeface="Montserrat Light"/>
                <a:cs typeface="Montserrat Light"/>
                <a:sym typeface="Montserrat Light"/>
              </a:rPr>
              <a:t>Stil uddybende spørgsmål og vær med til at konkretisere og give eksempler på hvordan det spiller en rolle i den konkrete forening og med de opgaver, de unge skal løse.</a:t>
            </a:r>
            <a:endParaRPr lang="da-DK" sz="1200" dirty="0">
              <a:latin typeface="Montserrat" pitchFamily="2" charset="77"/>
            </a:endParaRPr>
          </a:p>
        </p:txBody>
      </p:sp>
      <p:pic>
        <p:nvPicPr>
          <p:cNvPr id="8" name="Billede 7" descr="Et billede, der indeholder tegneserie, clipart&#10;&#10;Automatisk genereret beskrivelse">
            <a:extLst>
              <a:ext uri="{FF2B5EF4-FFF2-40B4-BE49-F238E27FC236}">
                <a16:creationId xmlns:a16="http://schemas.microsoft.com/office/drawing/2014/main" id="{A9AC5560-57D8-B3A4-9AC1-AEDBFA3D33D9}"/>
              </a:ext>
            </a:extLst>
          </p:cNvPr>
          <p:cNvPicPr>
            <a:picLocks noChangeAspect="1"/>
          </p:cNvPicPr>
          <p:nvPr/>
        </p:nvPicPr>
        <p:blipFill>
          <a:blip r:embed="rId5"/>
          <a:stretch>
            <a:fillRect/>
          </a:stretch>
        </p:blipFill>
        <p:spPr>
          <a:xfrm>
            <a:off x="363073" y="356965"/>
            <a:ext cx="616197" cy="616197"/>
          </a:xfrm>
          <a:prstGeom prst="rect">
            <a:avLst/>
          </a:prstGeom>
        </p:spPr>
      </p:pic>
      <p:grpSp>
        <p:nvGrpSpPr>
          <p:cNvPr id="10" name="Gruppe 9">
            <a:extLst>
              <a:ext uri="{FF2B5EF4-FFF2-40B4-BE49-F238E27FC236}">
                <a16:creationId xmlns:a16="http://schemas.microsoft.com/office/drawing/2014/main" id="{F03FCF64-1992-E3A2-8360-0E054598629B}"/>
              </a:ext>
            </a:extLst>
          </p:cNvPr>
          <p:cNvGrpSpPr/>
          <p:nvPr/>
        </p:nvGrpSpPr>
        <p:grpSpPr>
          <a:xfrm>
            <a:off x="1057481" y="414429"/>
            <a:ext cx="5041435" cy="525642"/>
            <a:chOff x="1189588" y="424397"/>
            <a:chExt cx="5041435" cy="525642"/>
          </a:xfrm>
        </p:grpSpPr>
        <p:sp>
          <p:nvSpPr>
            <p:cNvPr id="17" name="Google Shape;103;p2">
              <a:extLst>
                <a:ext uri="{FF2B5EF4-FFF2-40B4-BE49-F238E27FC236}">
                  <a16:creationId xmlns:a16="http://schemas.microsoft.com/office/drawing/2014/main" id="{8707E1A4-CA4D-A93C-E97A-28EB7D6755A4}"/>
                </a:ext>
              </a:extLst>
            </p:cNvPr>
            <p:cNvSpPr txBox="1"/>
            <p:nvPr/>
          </p:nvSpPr>
          <p:spPr>
            <a:xfrm>
              <a:off x="1189588" y="580748"/>
              <a:ext cx="5041435"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800" dirty="0">
                  <a:solidFill>
                    <a:srgbClr val="480062"/>
                  </a:solidFill>
                  <a:latin typeface="Montserrat Medium" pitchFamily="2" charset="77"/>
                  <a:ea typeface="Montserrat Alternates Medium"/>
                  <a:cs typeface="Montserrat Alternates Medium"/>
                  <a:sym typeface="Montserrat Alternates Medium"/>
                </a:rPr>
                <a:t>MARKEDSPLADSEN</a:t>
              </a:r>
              <a:endParaRPr lang="da-DK" sz="1100" dirty="0">
                <a:solidFill>
                  <a:srgbClr val="480062"/>
                </a:solidFill>
                <a:latin typeface="Montserrat Medium" pitchFamily="2" charset="77"/>
              </a:endParaRPr>
            </a:p>
          </p:txBody>
        </p:sp>
        <p:sp>
          <p:nvSpPr>
            <p:cNvPr id="18" name="Google Shape;103;p2">
              <a:extLst>
                <a:ext uri="{FF2B5EF4-FFF2-40B4-BE49-F238E27FC236}">
                  <a16:creationId xmlns:a16="http://schemas.microsoft.com/office/drawing/2014/main" id="{8DC7C244-2B61-455B-3C46-A1FA45CA22A6}"/>
                </a:ext>
              </a:extLst>
            </p:cNvPr>
            <p:cNvSpPr txBox="1"/>
            <p:nvPr/>
          </p:nvSpPr>
          <p:spPr>
            <a:xfrm>
              <a:off x="1189588" y="424397"/>
              <a:ext cx="5041435" cy="26157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100" dirty="0">
                  <a:solidFill>
                    <a:srgbClr val="FF9E00"/>
                  </a:solidFill>
                  <a:latin typeface="Montserrat Medium" pitchFamily="2" charset="77"/>
                  <a:ea typeface="Montserrat Alternates Medium"/>
                  <a:cs typeface="Montserrat Alternates Medium"/>
                  <a:sym typeface="Montserrat Alternates Medium"/>
                </a:rPr>
                <a:t>UNGE MØDER FORENING</a:t>
              </a:r>
              <a:endParaRPr sz="800" dirty="0">
                <a:solidFill>
                  <a:srgbClr val="FF9E00"/>
                </a:solidFill>
                <a:latin typeface="Montserrat Medium" pitchFamily="2" charset="77"/>
              </a:endParaRPr>
            </a:p>
          </p:txBody>
        </p:sp>
      </p:grpSp>
    </p:spTree>
    <p:extLst>
      <p:ext uri="{BB962C8B-B14F-4D97-AF65-F5344CB8AC3E}">
        <p14:creationId xmlns:p14="http://schemas.microsoft.com/office/powerpoint/2010/main" val="155369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9" presetClass="emph" presetSubtype="0" fill="hold" grpId="0" nodeType="clickEffect">
                                  <p:stCondLst>
                                    <p:cond delay="0"/>
                                  </p:stCondLst>
                                  <p:childTnLst>
                                    <p:animClr clrSpc="rgb" dir="cw">
                                      <p:cBhvr override="childStyle">
                                        <p:cTn id="6" dur="500" fill="hold"/>
                                        <p:tgtEl>
                                          <p:spTgt spid="7"/>
                                        </p:tgtEl>
                                        <p:attrNameLst>
                                          <p:attrName>style.color</p:attrName>
                                        </p:attrNameLst>
                                      </p:cBhvr>
                                      <p:to>
                                        <a:srgbClr val="FFA336"/>
                                      </p:to>
                                    </p:animClr>
                                    <p:animClr clrSpc="rgb" dir="cw">
                                      <p:cBhvr>
                                        <p:cTn id="7" dur="500" fill="hold"/>
                                        <p:tgtEl>
                                          <p:spTgt spid="7"/>
                                        </p:tgtEl>
                                        <p:attrNameLst>
                                          <p:attrName>fillcolor</p:attrName>
                                        </p:attrNameLst>
                                      </p:cBhvr>
                                      <p:to>
                                        <a:srgbClr val="FFA336"/>
                                      </p:to>
                                    </p:animClr>
                                    <p:set>
                                      <p:cBhvr>
                                        <p:cTn id="8" dur="500" fill="hold"/>
                                        <p:tgtEl>
                                          <p:spTgt spid="7"/>
                                        </p:tgtEl>
                                        <p:attrNameLst>
                                          <p:attrName>fill.type</p:attrName>
                                        </p:attrNameLst>
                                      </p:cBhvr>
                                      <p:to>
                                        <p:strVal val="solid"/>
                                      </p:to>
                                    </p:set>
                                    <p:set>
                                      <p:cBhvr>
                                        <p:cTn id="9" dur="500" fill="hold"/>
                                        <p:tgtEl>
                                          <p:spTgt spid="7"/>
                                        </p:tgtEl>
                                        <p:attrNameLst>
                                          <p:attrName>fill.on</p:attrName>
                                        </p:attrNameLst>
                                      </p:cBhvr>
                                      <p:to>
                                        <p:strVal val="true"/>
                                      </p:to>
                                    </p:set>
                                  </p:childTnLst>
                                </p:cTn>
                              </p:par>
                            </p:childTnLst>
                          </p:cTn>
                        </p:par>
                      </p:childTnLst>
                    </p:cTn>
                  </p:par>
                  <p:par>
                    <p:cTn id="10" fill="hold">
                      <p:stCondLst>
                        <p:cond delay="indefinite"/>
                      </p:stCondLst>
                      <p:childTnLst>
                        <p:par>
                          <p:cTn id="11" fill="hold">
                            <p:stCondLst>
                              <p:cond delay="0"/>
                            </p:stCondLst>
                            <p:childTnLst>
                              <p:par>
                                <p:cTn id="12" presetID="19" presetClass="emph" presetSubtype="0" fill="hold" grpId="0" nodeType="clickEffect">
                                  <p:stCondLst>
                                    <p:cond delay="0"/>
                                  </p:stCondLst>
                                  <p:childTnLst>
                                    <p:animClr clrSpc="rgb" dir="cw">
                                      <p:cBhvr override="childStyle">
                                        <p:cTn id="13" dur="500" fill="hold"/>
                                        <p:tgtEl>
                                          <p:spTgt spid="9"/>
                                        </p:tgtEl>
                                        <p:attrNameLst>
                                          <p:attrName>style.color</p:attrName>
                                        </p:attrNameLst>
                                      </p:cBhvr>
                                      <p:to>
                                        <a:srgbClr val="FFA336"/>
                                      </p:to>
                                    </p:animClr>
                                    <p:animClr clrSpc="rgb" dir="cw">
                                      <p:cBhvr>
                                        <p:cTn id="14" dur="500" fill="hold"/>
                                        <p:tgtEl>
                                          <p:spTgt spid="9"/>
                                        </p:tgtEl>
                                        <p:attrNameLst>
                                          <p:attrName>fillcolor</p:attrName>
                                        </p:attrNameLst>
                                      </p:cBhvr>
                                      <p:to>
                                        <a:srgbClr val="FFA336"/>
                                      </p:to>
                                    </p:animClr>
                                    <p:set>
                                      <p:cBhvr>
                                        <p:cTn id="15" dur="500" fill="hold"/>
                                        <p:tgtEl>
                                          <p:spTgt spid="9"/>
                                        </p:tgtEl>
                                        <p:attrNameLst>
                                          <p:attrName>fill.type</p:attrName>
                                        </p:attrNameLst>
                                      </p:cBhvr>
                                      <p:to>
                                        <p:strVal val="solid"/>
                                      </p:to>
                                    </p:set>
                                    <p:set>
                                      <p:cBhvr>
                                        <p:cTn id="16" dur="500" fill="hold"/>
                                        <p:tgtEl>
                                          <p:spTgt spid="9"/>
                                        </p:tgtEl>
                                        <p:attrNameLst>
                                          <p:attrName>fill.on</p:attrName>
                                        </p:attrNameLst>
                                      </p:cBhvr>
                                      <p:to>
                                        <p:strVal val="true"/>
                                      </p:to>
                                    </p:set>
                                  </p:childTnLst>
                                </p:cTn>
                              </p:par>
                            </p:childTnLst>
                          </p:cTn>
                        </p:par>
                      </p:childTnLst>
                    </p:cTn>
                  </p:par>
                  <p:par>
                    <p:cTn id="17" fill="hold">
                      <p:stCondLst>
                        <p:cond delay="indefinite"/>
                      </p:stCondLst>
                      <p:childTnLst>
                        <p:par>
                          <p:cTn id="18" fill="hold">
                            <p:stCondLst>
                              <p:cond delay="0"/>
                            </p:stCondLst>
                            <p:childTnLst>
                              <p:par>
                                <p:cTn id="19" presetID="19" presetClass="emph" presetSubtype="0" fill="hold" grpId="0" nodeType="clickEffect">
                                  <p:stCondLst>
                                    <p:cond delay="0"/>
                                  </p:stCondLst>
                                  <p:childTnLst>
                                    <p:animClr clrSpc="rgb" dir="cw">
                                      <p:cBhvr override="childStyle">
                                        <p:cTn id="20" dur="500" fill="hold"/>
                                        <p:tgtEl>
                                          <p:spTgt spid="40"/>
                                        </p:tgtEl>
                                        <p:attrNameLst>
                                          <p:attrName>style.color</p:attrName>
                                        </p:attrNameLst>
                                      </p:cBhvr>
                                      <p:to>
                                        <a:srgbClr val="FFA336"/>
                                      </p:to>
                                    </p:animClr>
                                    <p:animClr clrSpc="rgb" dir="cw">
                                      <p:cBhvr>
                                        <p:cTn id="21" dur="500" fill="hold"/>
                                        <p:tgtEl>
                                          <p:spTgt spid="40"/>
                                        </p:tgtEl>
                                        <p:attrNameLst>
                                          <p:attrName>fillcolor</p:attrName>
                                        </p:attrNameLst>
                                      </p:cBhvr>
                                      <p:to>
                                        <a:srgbClr val="FFA336"/>
                                      </p:to>
                                    </p:animClr>
                                    <p:set>
                                      <p:cBhvr>
                                        <p:cTn id="22" dur="500" fill="hold"/>
                                        <p:tgtEl>
                                          <p:spTgt spid="40"/>
                                        </p:tgtEl>
                                        <p:attrNameLst>
                                          <p:attrName>fill.type</p:attrName>
                                        </p:attrNameLst>
                                      </p:cBhvr>
                                      <p:to>
                                        <p:strVal val="solid"/>
                                      </p:to>
                                    </p:set>
                                    <p:set>
                                      <p:cBhvr>
                                        <p:cTn id="23" dur="500" fill="hold"/>
                                        <p:tgtEl>
                                          <p:spTgt spid="40"/>
                                        </p:tgtEl>
                                        <p:attrNameLst>
                                          <p:attrName>fill.on</p:attrName>
                                        </p:attrNameLst>
                                      </p:cBhvr>
                                      <p:to>
                                        <p:strVal val="true"/>
                                      </p:to>
                                    </p:set>
                                  </p:childTnLst>
                                </p:cTn>
                              </p:par>
                            </p:childTnLst>
                          </p:cTn>
                        </p:par>
                      </p:childTnLst>
                    </p:cTn>
                  </p:par>
                  <p:par>
                    <p:cTn id="24" fill="hold">
                      <p:stCondLst>
                        <p:cond delay="indefinite"/>
                      </p:stCondLst>
                      <p:childTnLst>
                        <p:par>
                          <p:cTn id="25" fill="hold">
                            <p:stCondLst>
                              <p:cond delay="0"/>
                            </p:stCondLst>
                            <p:childTnLst>
                              <p:par>
                                <p:cTn id="26" presetID="19" presetClass="emph" presetSubtype="0" fill="hold" grpId="0" nodeType="clickEffect">
                                  <p:stCondLst>
                                    <p:cond delay="0"/>
                                  </p:stCondLst>
                                  <p:childTnLst>
                                    <p:animClr clrSpc="rgb" dir="cw">
                                      <p:cBhvr override="childStyle">
                                        <p:cTn id="27" dur="500" fill="hold"/>
                                        <p:tgtEl>
                                          <p:spTgt spid="45"/>
                                        </p:tgtEl>
                                        <p:attrNameLst>
                                          <p:attrName>style.color</p:attrName>
                                        </p:attrNameLst>
                                      </p:cBhvr>
                                      <p:to>
                                        <a:srgbClr val="FFA336"/>
                                      </p:to>
                                    </p:animClr>
                                    <p:animClr clrSpc="rgb" dir="cw">
                                      <p:cBhvr>
                                        <p:cTn id="28" dur="500" fill="hold"/>
                                        <p:tgtEl>
                                          <p:spTgt spid="45"/>
                                        </p:tgtEl>
                                        <p:attrNameLst>
                                          <p:attrName>fillcolor</p:attrName>
                                        </p:attrNameLst>
                                      </p:cBhvr>
                                      <p:to>
                                        <a:srgbClr val="FFA336"/>
                                      </p:to>
                                    </p:animClr>
                                    <p:set>
                                      <p:cBhvr>
                                        <p:cTn id="29" dur="500" fill="hold"/>
                                        <p:tgtEl>
                                          <p:spTgt spid="45"/>
                                        </p:tgtEl>
                                        <p:attrNameLst>
                                          <p:attrName>fill.type</p:attrName>
                                        </p:attrNameLst>
                                      </p:cBhvr>
                                      <p:to>
                                        <p:strVal val="solid"/>
                                      </p:to>
                                    </p:set>
                                    <p:set>
                                      <p:cBhvr>
                                        <p:cTn id="30" dur="500" fill="hold"/>
                                        <p:tgtEl>
                                          <p:spTgt spid="45"/>
                                        </p:tgtEl>
                                        <p:attrNameLst>
                                          <p:attrName>fill.on</p:attrName>
                                        </p:attrNameLst>
                                      </p:cBhvr>
                                      <p:to>
                                        <p:strVal val="true"/>
                                      </p:to>
                                    </p:set>
                                  </p:childTnLst>
                                </p:cTn>
                              </p:par>
                            </p:childTnLst>
                          </p:cTn>
                        </p:par>
                      </p:childTnLst>
                    </p:cTn>
                  </p:par>
                  <p:par>
                    <p:cTn id="31" fill="hold">
                      <p:stCondLst>
                        <p:cond delay="indefinite"/>
                      </p:stCondLst>
                      <p:childTnLst>
                        <p:par>
                          <p:cTn id="32" fill="hold">
                            <p:stCondLst>
                              <p:cond delay="0"/>
                            </p:stCondLst>
                            <p:childTnLst>
                              <p:par>
                                <p:cTn id="33" presetID="19" presetClass="emph" presetSubtype="0" fill="hold" grpId="0" nodeType="clickEffect">
                                  <p:stCondLst>
                                    <p:cond delay="0"/>
                                  </p:stCondLst>
                                  <p:childTnLst>
                                    <p:animClr clrSpc="rgb" dir="cw">
                                      <p:cBhvr override="childStyle">
                                        <p:cTn id="34" dur="500" fill="hold"/>
                                        <p:tgtEl>
                                          <p:spTgt spid="43"/>
                                        </p:tgtEl>
                                        <p:attrNameLst>
                                          <p:attrName>style.color</p:attrName>
                                        </p:attrNameLst>
                                      </p:cBhvr>
                                      <p:to>
                                        <a:srgbClr val="FFA336"/>
                                      </p:to>
                                    </p:animClr>
                                    <p:animClr clrSpc="rgb" dir="cw">
                                      <p:cBhvr>
                                        <p:cTn id="35" dur="500" fill="hold"/>
                                        <p:tgtEl>
                                          <p:spTgt spid="43"/>
                                        </p:tgtEl>
                                        <p:attrNameLst>
                                          <p:attrName>fillcolor</p:attrName>
                                        </p:attrNameLst>
                                      </p:cBhvr>
                                      <p:to>
                                        <a:srgbClr val="FFA336"/>
                                      </p:to>
                                    </p:animClr>
                                    <p:set>
                                      <p:cBhvr>
                                        <p:cTn id="36" dur="500" fill="hold"/>
                                        <p:tgtEl>
                                          <p:spTgt spid="43"/>
                                        </p:tgtEl>
                                        <p:attrNameLst>
                                          <p:attrName>fill.type</p:attrName>
                                        </p:attrNameLst>
                                      </p:cBhvr>
                                      <p:to>
                                        <p:strVal val="solid"/>
                                      </p:to>
                                    </p:set>
                                    <p:set>
                                      <p:cBhvr>
                                        <p:cTn id="37" dur="500" fill="hold"/>
                                        <p:tgtEl>
                                          <p:spTgt spid="43"/>
                                        </p:tgtEl>
                                        <p:attrNameLst>
                                          <p:attrName>fill.on</p:attrName>
                                        </p:attrNameLst>
                                      </p:cBhvr>
                                      <p:to>
                                        <p:strVal val="true"/>
                                      </p:to>
                                    </p:set>
                                  </p:childTnLst>
                                </p:cTn>
                              </p:par>
                            </p:childTnLst>
                          </p:cTn>
                        </p:par>
                      </p:childTnLst>
                    </p:cTn>
                  </p:par>
                  <p:par>
                    <p:cTn id="38" fill="hold">
                      <p:stCondLst>
                        <p:cond delay="indefinite"/>
                      </p:stCondLst>
                      <p:childTnLst>
                        <p:par>
                          <p:cTn id="39" fill="hold">
                            <p:stCondLst>
                              <p:cond delay="0"/>
                            </p:stCondLst>
                            <p:childTnLst>
                              <p:par>
                                <p:cTn id="40" presetID="19" presetClass="emph" presetSubtype="0" fill="hold" grpId="0" nodeType="clickEffect">
                                  <p:stCondLst>
                                    <p:cond delay="0"/>
                                  </p:stCondLst>
                                  <p:childTnLst>
                                    <p:animClr clrSpc="rgb" dir="cw">
                                      <p:cBhvr override="childStyle">
                                        <p:cTn id="41" dur="500" fill="hold"/>
                                        <p:tgtEl>
                                          <p:spTgt spid="46"/>
                                        </p:tgtEl>
                                        <p:attrNameLst>
                                          <p:attrName>style.color</p:attrName>
                                        </p:attrNameLst>
                                      </p:cBhvr>
                                      <p:to>
                                        <a:srgbClr val="FFA336"/>
                                      </p:to>
                                    </p:animClr>
                                    <p:animClr clrSpc="rgb" dir="cw">
                                      <p:cBhvr>
                                        <p:cTn id="42" dur="500" fill="hold"/>
                                        <p:tgtEl>
                                          <p:spTgt spid="46"/>
                                        </p:tgtEl>
                                        <p:attrNameLst>
                                          <p:attrName>fillcolor</p:attrName>
                                        </p:attrNameLst>
                                      </p:cBhvr>
                                      <p:to>
                                        <a:srgbClr val="FFA336"/>
                                      </p:to>
                                    </p:animClr>
                                    <p:set>
                                      <p:cBhvr>
                                        <p:cTn id="43" dur="500" fill="hold"/>
                                        <p:tgtEl>
                                          <p:spTgt spid="46"/>
                                        </p:tgtEl>
                                        <p:attrNameLst>
                                          <p:attrName>fill.type</p:attrName>
                                        </p:attrNameLst>
                                      </p:cBhvr>
                                      <p:to>
                                        <p:strVal val="solid"/>
                                      </p:to>
                                    </p:set>
                                    <p:set>
                                      <p:cBhvr>
                                        <p:cTn id="44" dur="500" fill="hold"/>
                                        <p:tgtEl>
                                          <p:spTgt spid="46"/>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5" grpId="0" animBg="1"/>
      <p:bldP spid="43" grpId="0" animBg="1"/>
      <p:bldP spid="40" grpId="0" animBg="1"/>
      <p:bldP spid="9" grpId="0" animBg="1"/>
      <p:bldP spid="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BED"/>
        </a:solidFill>
        <a:effectLst/>
      </p:bgPr>
    </p:bg>
    <p:spTree>
      <p:nvGrpSpPr>
        <p:cNvPr id="1" name="Shape 87">
          <a:extLst>
            <a:ext uri="{FF2B5EF4-FFF2-40B4-BE49-F238E27FC236}">
              <a16:creationId xmlns:a16="http://schemas.microsoft.com/office/drawing/2014/main" id="{0862A071-59D5-8C3F-3BA9-B217DC43921B}"/>
            </a:ext>
          </a:extLst>
        </p:cNvPr>
        <p:cNvGrpSpPr/>
        <p:nvPr/>
      </p:nvGrpSpPr>
      <p:grpSpPr>
        <a:xfrm>
          <a:off x="0" y="0"/>
          <a:ext cx="0" cy="0"/>
          <a:chOff x="0" y="0"/>
          <a:chExt cx="0" cy="0"/>
        </a:xfrm>
      </p:grpSpPr>
      <p:sp>
        <p:nvSpPr>
          <p:cNvPr id="90" name="Google Shape;90;p1">
            <a:extLst>
              <a:ext uri="{FF2B5EF4-FFF2-40B4-BE49-F238E27FC236}">
                <a16:creationId xmlns:a16="http://schemas.microsoft.com/office/drawing/2014/main" id="{C1A9B64F-7433-8C4B-F347-619332DAED5E}"/>
              </a:ext>
            </a:extLst>
          </p:cNvPr>
          <p:cNvSpPr txBox="1"/>
          <p:nvPr/>
        </p:nvSpPr>
        <p:spPr>
          <a:xfrm>
            <a:off x="452282" y="1117244"/>
            <a:ext cx="6856575" cy="64629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200" dirty="0">
                <a:solidFill>
                  <a:srgbClr val="480062"/>
                </a:solidFill>
                <a:latin typeface="Montserrat"/>
                <a:ea typeface="Montserrat"/>
                <a:cs typeface="Montserrat"/>
                <a:sym typeface="Montserrat"/>
              </a:rPr>
              <a:t>Øvelsen består af fire spørgsmål, der tilsammen kortlægger elevernes kompetencer. Ved at gå i gennem alle fire spørgsmål kan du hjælpe eleverne med at blive kloge på, hvordan de kan udvikle eller afprøve deres kompetencer, som frivillig.</a:t>
            </a:r>
            <a:endParaRPr lang="da-DK" sz="1200" dirty="0"/>
          </a:p>
        </p:txBody>
      </p:sp>
      <p:pic>
        <p:nvPicPr>
          <p:cNvPr id="4" name="Google Shape;101;p2" descr="Et billede, der indeholder tekst&#10;&#10;Automatisk genereret beskrivelse">
            <a:extLst>
              <a:ext uri="{FF2B5EF4-FFF2-40B4-BE49-F238E27FC236}">
                <a16:creationId xmlns:a16="http://schemas.microsoft.com/office/drawing/2014/main" id="{E61C45B2-4846-45D0-72B3-DCAF29C67C04}"/>
              </a:ext>
            </a:extLst>
          </p:cNvPr>
          <p:cNvPicPr preferRelativeResize="0"/>
          <p:nvPr/>
        </p:nvPicPr>
        <p:blipFill rotWithShape="1">
          <a:blip r:embed="rId3">
            <a:alphaModFix/>
          </a:blip>
          <a:srcRect/>
          <a:stretch/>
        </p:blipFill>
        <p:spPr>
          <a:xfrm>
            <a:off x="170177" y="6313497"/>
            <a:ext cx="1547517" cy="369981"/>
          </a:xfrm>
          <a:prstGeom prst="rect">
            <a:avLst/>
          </a:prstGeom>
          <a:noFill/>
          <a:ln>
            <a:noFill/>
          </a:ln>
        </p:spPr>
      </p:pic>
      <p:sp>
        <p:nvSpPr>
          <p:cNvPr id="2" name="Ellipse 1">
            <a:extLst>
              <a:ext uri="{FF2B5EF4-FFF2-40B4-BE49-F238E27FC236}">
                <a16:creationId xmlns:a16="http://schemas.microsoft.com/office/drawing/2014/main" id="{BAA77C2C-7415-7797-C306-EA00C7A63482}"/>
              </a:ext>
            </a:extLst>
          </p:cNvPr>
          <p:cNvSpPr/>
          <p:nvPr/>
        </p:nvSpPr>
        <p:spPr>
          <a:xfrm>
            <a:off x="1643065" y="1972051"/>
            <a:ext cx="2290301" cy="2290301"/>
          </a:xfrm>
          <a:prstGeom prst="ellipse">
            <a:avLst/>
          </a:prstGeom>
          <a:solidFill>
            <a:srgbClr val="D18C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5" name="Google Shape;159;p5">
            <a:extLst>
              <a:ext uri="{FF2B5EF4-FFF2-40B4-BE49-F238E27FC236}">
                <a16:creationId xmlns:a16="http://schemas.microsoft.com/office/drawing/2014/main" id="{F31709C2-E2C2-ED1A-8F5A-E5BE097119EB}"/>
              </a:ext>
            </a:extLst>
          </p:cNvPr>
          <p:cNvSpPr txBox="1"/>
          <p:nvPr/>
        </p:nvSpPr>
        <p:spPr>
          <a:xfrm>
            <a:off x="1713240" y="2276991"/>
            <a:ext cx="2149950" cy="16804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a-DK" sz="1200" b="1" dirty="0">
                <a:solidFill>
                  <a:schemeClr val="bg1"/>
                </a:solidFill>
                <a:latin typeface="Montserrat"/>
                <a:ea typeface="Montserrat"/>
                <a:cs typeface="Montserrat"/>
                <a:sym typeface="Montserrat"/>
              </a:rPr>
              <a:t>1. Hvad vil du </a:t>
            </a:r>
          </a:p>
          <a:p>
            <a:pPr marL="0" marR="0" lvl="0" indent="0" algn="ctr" rtl="0">
              <a:spcBef>
                <a:spcPts val="0"/>
              </a:spcBef>
              <a:spcAft>
                <a:spcPts val="0"/>
              </a:spcAft>
              <a:buNone/>
            </a:pPr>
            <a:r>
              <a:rPr lang="da-DK" sz="1200" b="1" dirty="0">
                <a:solidFill>
                  <a:schemeClr val="bg1"/>
                </a:solidFill>
                <a:latin typeface="Montserrat"/>
                <a:ea typeface="Montserrat"/>
                <a:cs typeface="Montserrat"/>
                <a:sym typeface="Montserrat"/>
              </a:rPr>
              <a:t>gerne købe?</a:t>
            </a:r>
            <a:endParaRPr lang="da-DK" sz="1200" dirty="0">
              <a:solidFill>
                <a:schemeClr val="bg1"/>
              </a:solidFill>
            </a:endParaRPr>
          </a:p>
          <a:p>
            <a:pPr marL="0" marR="0" lvl="0" indent="0" algn="ctr" rtl="0">
              <a:lnSpc>
                <a:spcPct val="120000"/>
              </a:lnSpc>
              <a:spcBef>
                <a:spcPts val="0"/>
              </a:spcBef>
              <a:spcAft>
                <a:spcPts val="0"/>
              </a:spcAft>
              <a:buNone/>
            </a:pPr>
            <a:r>
              <a:rPr lang="da-DK" sz="1100" dirty="0">
                <a:solidFill>
                  <a:schemeClr val="bg1"/>
                </a:solidFill>
                <a:latin typeface="Montserrat"/>
                <a:ea typeface="Montserrat"/>
                <a:cs typeface="Montserrat"/>
                <a:sym typeface="Montserrat"/>
              </a:rPr>
              <a:t>Hvad har du lyst til at lære eller blive bedre til som frivillig? Fx være sammen med nye mennesker, være modig, stå bag kassen, hjælpe andre</a:t>
            </a:r>
            <a:endParaRPr lang="da-DK" sz="1100" dirty="0">
              <a:solidFill>
                <a:schemeClr val="bg1"/>
              </a:solidFill>
            </a:endParaRPr>
          </a:p>
        </p:txBody>
      </p:sp>
      <p:sp>
        <p:nvSpPr>
          <p:cNvPr id="15" name="Ellipse 14">
            <a:extLst>
              <a:ext uri="{FF2B5EF4-FFF2-40B4-BE49-F238E27FC236}">
                <a16:creationId xmlns:a16="http://schemas.microsoft.com/office/drawing/2014/main" id="{619A2920-9AB0-90C5-D25D-DCC26FC4AA36}"/>
              </a:ext>
            </a:extLst>
          </p:cNvPr>
          <p:cNvSpPr/>
          <p:nvPr/>
        </p:nvSpPr>
        <p:spPr>
          <a:xfrm>
            <a:off x="2788216" y="4299797"/>
            <a:ext cx="2364004" cy="2364004"/>
          </a:xfrm>
          <a:prstGeom prst="ellipse">
            <a:avLst/>
          </a:prstGeom>
          <a:solidFill>
            <a:srgbClr val="D18C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6" name="Google Shape;159;p5">
            <a:extLst>
              <a:ext uri="{FF2B5EF4-FFF2-40B4-BE49-F238E27FC236}">
                <a16:creationId xmlns:a16="http://schemas.microsoft.com/office/drawing/2014/main" id="{F5E5FA80-5289-3E96-B9ED-BED05F92A75F}"/>
              </a:ext>
            </a:extLst>
          </p:cNvPr>
          <p:cNvSpPr txBox="1"/>
          <p:nvPr/>
        </p:nvSpPr>
        <p:spPr>
          <a:xfrm>
            <a:off x="2930330" y="4647138"/>
            <a:ext cx="2079776" cy="16804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a-DK" sz="1200" b="1" dirty="0">
                <a:solidFill>
                  <a:schemeClr val="bg1"/>
                </a:solidFill>
                <a:latin typeface="Montserrat"/>
                <a:ea typeface="Montserrat"/>
                <a:cs typeface="Montserrat"/>
                <a:sym typeface="Montserrat"/>
              </a:rPr>
              <a:t>3. Hvad har </a:t>
            </a:r>
            <a:br>
              <a:rPr lang="da-DK" sz="1200" b="1" dirty="0">
                <a:solidFill>
                  <a:schemeClr val="bg1"/>
                </a:solidFill>
                <a:latin typeface="Montserrat"/>
                <a:ea typeface="Montserrat"/>
                <a:cs typeface="Montserrat"/>
                <a:sym typeface="Montserrat"/>
              </a:rPr>
            </a:br>
            <a:r>
              <a:rPr lang="da-DK" sz="1200" b="1" dirty="0">
                <a:solidFill>
                  <a:schemeClr val="bg1"/>
                </a:solidFill>
                <a:latin typeface="Montserrat"/>
                <a:ea typeface="Montserrat"/>
                <a:cs typeface="Montserrat"/>
                <a:sym typeface="Montserrat"/>
              </a:rPr>
              <a:t>du udsolgt af?</a:t>
            </a:r>
            <a:endParaRPr lang="da-DK" sz="1200" dirty="0">
              <a:solidFill>
                <a:schemeClr val="bg1"/>
              </a:solidFill>
            </a:endParaRPr>
          </a:p>
          <a:p>
            <a:pPr marL="0" marR="0" lvl="0" indent="0" algn="ctr" rtl="0">
              <a:lnSpc>
                <a:spcPct val="120000"/>
              </a:lnSpc>
              <a:spcBef>
                <a:spcPts val="0"/>
              </a:spcBef>
              <a:spcAft>
                <a:spcPts val="0"/>
              </a:spcAft>
              <a:buNone/>
            </a:pPr>
            <a:r>
              <a:rPr lang="da-DK" sz="1100" dirty="0">
                <a:solidFill>
                  <a:schemeClr val="bg1"/>
                </a:solidFill>
                <a:latin typeface="Montserrat"/>
                <a:ea typeface="Montserrat"/>
                <a:cs typeface="Montserrat"/>
                <a:sym typeface="Montserrat"/>
              </a:rPr>
              <a:t>Her er fokus på det, man ikke har lyst til at bringe i spil som frivillig fx at kede sig, føle sig ensom, at være nervøs, kede sig, følelsen af at være doven osv.</a:t>
            </a:r>
            <a:endParaRPr lang="da-DK" sz="1100" dirty="0">
              <a:solidFill>
                <a:schemeClr val="bg1"/>
              </a:solidFill>
            </a:endParaRPr>
          </a:p>
        </p:txBody>
      </p:sp>
      <p:sp>
        <p:nvSpPr>
          <p:cNvPr id="17" name="Ellipse 16">
            <a:extLst>
              <a:ext uri="{FF2B5EF4-FFF2-40B4-BE49-F238E27FC236}">
                <a16:creationId xmlns:a16="http://schemas.microsoft.com/office/drawing/2014/main" id="{C19CB7A0-8654-28F7-5A90-898FB2070AFA}"/>
              </a:ext>
            </a:extLst>
          </p:cNvPr>
          <p:cNvSpPr/>
          <p:nvPr/>
        </p:nvSpPr>
        <p:spPr>
          <a:xfrm>
            <a:off x="7061423" y="1396499"/>
            <a:ext cx="2392295" cy="2392295"/>
          </a:xfrm>
          <a:prstGeom prst="ellipse">
            <a:avLst/>
          </a:prstGeom>
          <a:solidFill>
            <a:srgbClr val="D18C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8" name="Google Shape;159;p5">
            <a:extLst>
              <a:ext uri="{FF2B5EF4-FFF2-40B4-BE49-F238E27FC236}">
                <a16:creationId xmlns:a16="http://schemas.microsoft.com/office/drawing/2014/main" id="{082DB5E3-8934-F1B1-20DF-834655118BAE}"/>
              </a:ext>
            </a:extLst>
          </p:cNvPr>
          <p:cNvSpPr txBox="1"/>
          <p:nvPr/>
        </p:nvSpPr>
        <p:spPr>
          <a:xfrm>
            <a:off x="7182595" y="1619126"/>
            <a:ext cx="2149950" cy="195741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a-DK" sz="1200" b="1" dirty="0">
                <a:solidFill>
                  <a:schemeClr val="bg1"/>
                </a:solidFill>
                <a:latin typeface="Montserrat"/>
                <a:ea typeface="Montserrat"/>
                <a:cs typeface="Montserrat"/>
                <a:sym typeface="Montserrat"/>
              </a:rPr>
              <a:t>2. Hvad har</a:t>
            </a:r>
            <a:br>
              <a:rPr lang="da-DK" sz="1200" b="1" dirty="0">
                <a:solidFill>
                  <a:schemeClr val="bg1"/>
                </a:solidFill>
                <a:latin typeface="Montserrat"/>
                <a:ea typeface="Montserrat"/>
                <a:cs typeface="Montserrat"/>
                <a:sym typeface="Montserrat"/>
              </a:rPr>
            </a:br>
            <a:r>
              <a:rPr lang="da-DK" sz="1200" b="1" dirty="0">
                <a:solidFill>
                  <a:schemeClr val="bg1"/>
                </a:solidFill>
                <a:latin typeface="Montserrat"/>
                <a:ea typeface="Montserrat"/>
                <a:cs typeface="Montserrat"/>
                <a:sym typeface="Montserrat"/>
              </a:rPr>
              <a:t>du til salg?</a:t>
            </a:r>
            <a:endParaRPr lang="da-DK" sz="1200" dirty="0">
              <a:solidFill>
                <a:schemeClr val="bg1"/>
              </a:solidFill>
            </a:endParaRPr>
          </a:p>
          <a:p>
            <a:pPr marL="0" marR="0" lvl="0" indent="0" algn="ctr" rtl="0">
              <a:lnSpc>
                <a:spcPct val="120000"/>
              </a:lnSpc>
              <a:spcBef>
                <a:spcPts val="0"/>
              </a:spcBef>
              <a:spcAft>
                <a:spcPts val="0"/>
              </a:spcAft>
              <a:buNone/>
            </a:pPr>
            <a:r>
              <a:rPr lang="da-DK" sz="1100" dirty="0">
                <a:solidFill>
                  <a:schemeClr val="bg1"/>
                </a:solidFill>
                <a:latin typeface="Montserrat" pitchFamily="2" charset="77"/>
                <a:ea typeface="Montserrat"/>
                <a:cs typeface="Montserrat"/>
                <a:sym typeface="Montserrat"/>
              </a:rPr>
              <a:t>Hvad er du god til og ønsker at bidrage med, og hvilke erfaringer kan du byde ind med som frivillig? Fx stabil, god til computer, god til at lytte, kreativ, sætte hår</a:t>
            </a:r>
            <a:endParaRPr lang="da-DK" sz="1100" dirty="0">
              <a:solidFill>
                <a:schemeClr val="bg1"/>
              </a:solidFill>
              <a:latin typeface="Montserrat" pitchFamily="2" charset="77"/>
            </a:endParaRPr>
          </a:p>
        </p:txBody>
      </p:sp>
      <p:sp>
        <p:nvSpPr>
          <p:cNvPr id="19" name="Ellipse 18">
            <a:extLst>
              <a:ext uri="{FF2B5EF4-FFF2-40B4-BE49-F238E27FC236}">
                <a16:creationId xmlns:a16="http://schemas.microsoft.com/office/drawing/2014/main" id="{C282A12E-EEDF-0EA9-9703-F46A07502829}"/>
              </a:ext>
            </a:extLst>
          </p:cNvPr>
          <p:cNvSpPr/>
          <p:nvPr/>
        </p:nvSpPr>
        <p:spPr>
          <a:xfrm>
            <a:off x="6308740" y="4164361"/>
            <a:ext cx="2516331" cy="2516331"/>
          </a:xfrm>
          <a:prstGeom prst="ellipse">
            <a:avLst/>
          </a:prstGeom>
          <a:solidFill>
            <a:srgbClr val="D18C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20" name="Google Shape;159;p5">
            <a:extLst>
              <a:ext uri="{FF2B5EF4-FFF2-40B4-BE49-F238E27FC236}">
                <a16:creationId xmlns:a16="http://schemas.microsoft.com/office/drawing/2014/main" id="{B0B8E88E-77FA-41F2-3E53-AC280EB77B96}"/>
              </a:ext>
            </a:extLst>
          </p:cNvPr>
          <p:cNvSpPr txBox="1"/>
          <p:nvPr/>
        </p:nvSpPr>
        <p:spPr>
          <a:xfrm>
            <a:off x="6462352" y="4499946"/>
            <a:ext cx="2209105" cy="195741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a-DK" sz="1200" b="1" dirty="0">
                <a:solidFill>
                  <a:schemeClr val="bg1"/>
                </a:solidFill>
                <a:latin typeface="Montserrat"/>
                <a:ea typeface="Montserrat"/>
                <a:cs typeface="Montserrat"/>
                <a:sym typeface="Montserrat"/>
              </a:rPr>
              <a:t>4. Hvad har du</a:t>
            </a:r>
            <a:br>
              <a:rPr lang="da-DK" sz="1200" b="1" dirty="0">
                <a:solidFill>
                  <a:schemeClr val="bg1"/>
                </a:solidFill>
                <a:latin typeface="Montserrat"/>
                <a:ea typeface="Montserrat"/>
                <a:cs typeface="Montserrat"/>
                <a:sym typeface="Montserrat"/>
              </a:rPr>
            </a:br>
            <a:r>
              <a:rPr lang="da-DK" sz="1200" b="1" dirty="0">
                <a:solidFill>
                  <a:schemeClr val="bg1"/>
                </a:solidFill>
                <a:latin typeface="Montserrat"/>
                <a:ea typeface="Montserrat"/>
                <a:cs typeface="Montserrat"/>
                <a:sym typeface="Montserrat"/>
              </a:rPr>
              <a:t>under disken?</a:t>
            </a:r>
            <a:endParaRPr lang="da-DK" sz="1200" dirty="0">
              <a:solidFill>
                <a:schemeClr val="bg1"/>
              </a:solidFill>
            </a:endParaRPr>
          </a:p>
          <a:p>
            <a:pPr marL="0" marR="0" lvl="0" indent="0" algn="ctr" rtl="0">
              <a:lnSpc>
                <a:spcPct val="120000"/>
              </a:lnSpc>
              <a:spcBef>
                <a:spcPts val="0"/>
              </a:spcBef>
              <a:spcAft>
                <a:spcPts val="0"/>
              </a:spcAft>
              <a:buNone/>
            </a:pPr>
            <a:r>
              <a:rPr lang="da-DK" sz="1100" dirty="0">
                <a:solidFill>
                  <a:schemeClr val="bg1"/>
                </a:solidFill>
                <a:latin typeface="Montserrat"/>
                <a:ea typeface="Montserrat"/>
                <a:cs typeface="Montserrat"/>
                <a:sym typeface="Montserrat"/>
              </a:rPr>
              <a:t>Har du nogle ”skjulte” evner eller talenter, som du er i tvivl om, om du kan sætte i spil som frivillig? Fx talent for at bage, viden om katte, kan spille et instrument</a:t>
            </a:r>
          </a:p>
          <a:p>
            <a:pPr marL="0" marR="0" lvl="0" indent="0" algn="ctr" rtl="0">
              <a:lnSpc>
                <a:spcPct val="120000"/>
              </a:lnSpc>
              <a:spcBef>
                <a:spcPts val="0"/>
              </a:spcBef>
              <a:spcAft>
                <a:spcPts val="0"/>
              </a:spcAft>
              <a:buNone/>
            </a:pPr>
            <a:r>
              <a:rPr lang="da-DK" sz="1100" dirty="0">
                <a:solidFill>
                  <a:schemeClr val="bg1"/>
                </a:solidFill>
                <a:latin typeface="Montserrat"/>
                <a:ea typeface="Montserrat"/>
                <a:cs typeface="Montserrat"/>
                <a:sym typeface="Montserrat"/>
              </a:rPr>
              <a:t> eller synge osv.</a:t>
            </a:r>
            <a:endParaRPr lang="da-DK" sz="1100" dirty="0">
              <a:solidFill>
                <a:schemeClr val="bg1"/>
              </a:solidFill>
            </a:endParaRPr>
          </a:p>
        </p:txBody>
      </p:sp>
      <p:sp>
        <p:nvSpPr>
          <p:cNvPr id="21" name="Ellipse 20">
            <a:extLst>
              <a:ext uri="{FF2B5EF4-FFF2-40B4-BE49-F238E27FC236}">
                <a16:creationId xmlns:a16="http://schemas.microsoft.com/office/drawing/2014/main" id="{DC571E69-7317-FE09-3175-A3B3DB1A2D75}"/>
              </a:ext>
            </a:extLst>
          </p:cNvPr>
          <p:cNvSpPr/>
          <p:nvPr/>
        </p:nvSpPr>
        <p:spPr>
          <a:xfrm>
            <a:off x="4968421" y="3004125"/>
            <a:ext cx="1569337" cy="1569337"/>
          </a:xfrm>
          <a:prstGeom prst="ellipse">
            <a:avLst/>
          </a:prstGeom>
          <a:solidFill>
            <a:srgbClr val="48006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22" name="Google Shape;159;p5">
            <a:extLst>
              <a:ext uri="{FF2B5EF4-FFF2-40B4-BE49-F238E27FC236}">
                <a16:creationId xmlns:a16="http://schemas.microsoft.com/office/drawing/2014/main" id="{0B913085-2E23-A3EC-D32E-3E02E3B4B996}"/>
              </a:ext>
            </a:extLst>
          </p:cNvPr>
          <p:cNvSpPr txBox="1"/>
          <p:nvPr/>
        </p:nvSpPr>
        <p:spPr>
          <a:xfrm>
            <a:off x="4678114" y="3521047"/>
            <a:ext cx="2149950" cy="535491"/>
          </a:xfrm>
          <a:prstGeom prst="rect">
            <a:avLst/>
          </a:prstGeom>
          <a:noFill/>
          <a:ln>
            <a:noFill/>
          </a:ln>
        </p:spPr>
        <p:txBody>
          <a:bodyPr spcFirstLastPara="1" wrap="square" lIns="91425" tIns="45700" rIns="91425" bIns="45700" anchor="t" anchorCtr="0">
            <a:spAutoFit/>
          </a:bodyPr>
          <a:lstStyle/>
          <a:p>
            <a:pPr marL="0" marR="0" lvl="0" indent="0" algn="ctr" rtl="0">
              <a:lnSpc>
                <a:spcPct val="120000"/>
              </a:lnSpc>
              <a:spcBef>
                <a:spcPts val="0"/>
              </a:spcBef>
              <a:spcAft>
                <a:spcPts val="0"/>
              </a:spcAft>
              <a:buNone/>
            </a:pPr>
            <a:r>
              <a:rPr lang="da-DK" sz="1200" dirty="0">
                <a:solidFill>
                  <a:schemeClr val="bg1"/>
                </a:solidFill>
                <a:latin typeface="Montserrat"/>
                <a:ea typeface="Montserrat"/>
                <a:cs typeface="Montserrat"/>
                <a:sym typeface="Montserrat"/>
              </a:rPr>
              <a:t>Forening eller frivilligaktivitet</a:t>
            </a:r>
            <a:endParaRPr lang="da-DK" sz="1100" dirty="0">
              <a:solidFill>
                <a:schemeClr val="bg1"/>
              </a:solidFill>
            </a:endParaRPr>
          </a:p>
        </p:txBody>
      </p:sp>
      <p:pic>
        <p:nvPicPr>
          <p:cNvPr id="6" name="Billede 5" descr="Et billede, der indeholder tegneserie, clipart&#10;&#10;Automatisk genereret beskrivelse">
            <a:extLst>
              <a:ext uri="{FF2B5EF4-FFF2-40B4-BE49-F238E27FC236}">
                <a16:creationId xmlns:a16="http://schemas.microsoft.com/office/drawing/2014/main" id="{30E6A2A9-F21F-DFC1-B7F6-4CE3CD753137}"/>
              </a:ext>
            </a:extLst>
          </p:cNvPr>
          <p:cNvPicPr>
            <a:picLocks noChangeAspect="1"/>
          </p:cNvPicPr>
          <p:nvPr/>
        </p:nvPicPr>
        <p:blipFill>
          <a:blip r:embed="rId4"/>
          <a:stretch>
            <a:fillRect/>
          </a:stretch>
        </p:blipFill>
        <p:spPr>
          <a:xfrm>
            <a:off x="363073" y="356965"/>
            <a:ext cx="616197" cy="616197"/>
          </a:xfrm>
          <a:prstGeom prst="rect">
            <a:avLst/>
          </a:prstGeom>
        </p:spPr>
      </p:pic>
      <p:grpSp>
        <p:nvGrpSpPr>
          <p:cNvPr id="7" name="Gruppe 6">
            <a:extLst>
              <a:ext uri="{FF2B5EF4-FFF2-40B4-BE49-F238E27FC236}">
                <a16:creationId xmlns:a16="http://schemas.microsoft.com/office/drawing/2014/main" id="{3F29DA86-AA51-4660-A91D-1F1C1D31E87A}"/>
              </a:ext>
            </a:extLst>
          </p:cNvPr>
          <p:cNvGrpSpPr/>
          <p:nvPr/>
        </p:nvGrpSpPr>
        <p:grpSpPr>
          <a:xfrm>
            <a:off x="1057481" y="414429"/>
            <a:ext cx="5041435" cy="525642"/>
            <a:chOff x="1189588" y="424397"/>
            <a:chExt cx="5041435" cy="525642"/>
          </a:xfrm>
        </p:grpSpPr>
        <p:sp>
          <p:nvSpPr>
            <p:cNvPr id="8" name="Google Shape;103;p2">
              <a:extLst>
                <a:ext uri="{FF2B5EF4-FFF2-40B4-BE49-F238E27FC236}">
                  <a16:creationId xmlns:a16="http://schemas.microsoft.com/office/drawing/2014/main" id="{2C008F90-4A9C-497A-8BDD-39E79484BECD}"/>
                </a:ext>
              </a:extLst>
            </p:cNvPr>
            <p:cNvSpPr txBox="1"/>
            <p:nvPr/>
          </p:nvSpPr>
          <p:spPr>
            <a:xfrm>
              <a:off x="1189588" y="580748"/>
              <a:ext cx="5041435"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800" dirty="0">
                  <a:solidFill>
                    <a:srgbClr val="480062"/>
                  </a:solidFill>
                  <a:latin typeface="Montserrat Medium" pitchFamily="2" charset="77"/>
                  <a:ea typeface="Montserrat Alternates Medium"/>
                  <a:cs typeface="Montserrat Alternates Medium"/>
                  <a:sym typeface="Montserrat Alternates Medium"/>
                </a:rPr>
                <a:t>MARKEDSPLADSEN</a:t>
              </a:r>
              <a:endParaRPr lang="da-DK" sz="1100" dirty="0">
                <a:solidFill>
                  <a:srgbClr val="480062"/>
                </a:solidFill>
                <a:latin typeface="Montserrat Medium" pitchFamily="2" charset="77"/>
              </a:endParaRPr>
            </a:p>
          </p:txBody>
        </p:sp>
        <p:sp>
          <p:nvSpPr>
            <p:cNvPr id="9" name="Google Shape;103;p2">
              <a:extLst>
                <a:ext uri="{FF2B5EF4-FFF2-40B4-BE49-F238E27FC236}">
                  <a16:creationId xmlns:a16="http://schemas.microsoft.com/office/drawing/2014/main" id="{24CE00F5-F89A-DC1C-CA00-1BFC808031A9}"/>
                </a:ext>
              </a:extLst>
            </p:cNvPr>
            <p:cNvSpPr txBox="1"/>
            <p:nvPr/>
          </p:nvSpPr>
          <p:spPr>
            <a:xfrm>
              <a:off x="1189588" y="424397"/>
              <a:ext cx="5041435" cy="26157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100" dirty="0">
                  <a:solidFill>
                    <a:srgbClr val="FF9E00"/>
                  </a:solidFill>
                  <a:latin typeface="Montserrat Medium" pitchFamily="2" charset="77"/>
                  <a:ea typeface="Montserrat Alternates Medium"/>
                  <a:cs typeface="Montserrat Alternates Medium"/>
                  <a:sym typeface="Montserrat Alternates Medium"/>
                </a:rPr>
                <a:t>UNGE MØDER FORENING</a:t>
              </a:r>
              <a:endParaRPr sz="800" dirty="0">
                <a:solidFill>
                  <a:srgbClr val="FF9E00"/>
                </a:solidFill>
                <a:latin typeface="Montserrat Medium" pitchFamily="2" charset="77"/>
              </a:endParaRPr>
            </a:p>
          </p:txBody>
        </p:sp>
      </p:grpSp>
    </p:spTree>
    <p:extLst>
      <p:ext uri="{BB962C8B-B14F-4D97-AF65-F5344CB8AC3E}">
        <p14:creationId xmlns:p14="http://schemas.microsoft.com/office/powerpoint/2010/main" val="2309894160"/>
      </p:ext>
    </p:extLst>
  </p:cSld>
  <p:clrMapOvr>
    <a:masterClrMapping/>
  </p:clrMapOvr>
</p:sld>
</file>

<file path=ppt/theme/theme1.xml><?xml version="1.0" encoding="utf-8"?>
<a:theme xmlns:a="http://schemas.openxmlformats.org/drawingml/2006/main" name="Office-tema">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ema">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237</TotalTime>
  <Words>653</Words>
  <Application>Microsoft Macintosh PowerPoint</Application>
  <PresentationFormat>A4-papir (210 x 297 mm)</PresentationFormat>
  <Paragraphs>53</Paragraphs>
  <Slides>4</Slides>
  <Notes>4</Notes>
  <HiddenSlides>0</HiddenSlides>
  <MMClips>0</MMClips>
  <ScaleCrop>false</ScaleCrop>
  <HeadingPairs>
    <vt:vector size="6" baseType="variant">
      <vt:variant>
        <vt:lpstr>Benyttede skrifttyper</vt:lpstr>
      </vt:variant>
      <vt:variant>
        <vt:i4>6</vt:i4>
      </vt:variant>
      <vt:variant>
        <vt:lpstr>Tema</vt:lpstr>
      </vt:variant>
      <vt:variant>
        <vt:i4>1</vt:i4>
      </vt:variant>
      <vt:variant>
        <vt:lpstr>Slidetitler</vt:lpstr>
      </vt:variant>
      <vt:variant>
        <vt:i4>4</vt:i4>
      </vt:variant>
    </vt:vector>
  </HeadingPairs>
  <TitlesOfParts>
    <vt:vector size="11" baseType="lpstr">
      <vt:lpstr>Arial</vt:lpstr>
      <vt:lpstr>Montserrat SemiBold</vt:lpstr>
      <vt:lpstr>Montserrat</vt:lpstr>
      <vt:lpstr>Calibri</vt:lpstr>
      <vt:lpstr>Montserrat Medium</vt:lpstr>
      <vt:lpstr>Montserrat Alternates Medium</vt:lpstr>
      <vt:lpstr>Office-tema</vt:lpstr>
      <vt:lpstr>PowerPoint-præsentation</vt:lpstr>
      <vt:lpstr>PowerPoint-præsentation</vt:lpstr>
      <vt:lpstr>PowerPoint-præsentation</vt:lpstr>
      <vt:lpstr>PowerPoint-præsentation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PowerPoint-præsentation</dc:title>
  <dc:creator>Line Ellen Krabek</dc:creator>
  <cp:lastModifiedBy>Melanie Pedersen</cp:lastModifiedBy>
  <cp:revision>115</cp:revision>
  <dcterms:created xsi:type="dcterms:W3CDTF">2022-08-09T11:08:44Z</dcterms:created>
  <dcterms:modified xsi:type="dcterms:W3CDTF">2025-01-09T16:50:40Z</dcterms:modified>
</cp:coreProperties>
</file>