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5"/>
  </p:notesMasterIdLst>
  <p:sldIdLst>
    <p:sldId id="277" r:id="rId2"/>
    <p:sldId id="278" r:id="rId3"/>
    <p:sldId id="279" r:id="rId4"/>
  </p:sldIdLst>
  <p:sldSz cx="9906000" cy="6858000" type="A4"/>
  <p:notesSz cx="6858000" cy="9144000"/>
  <p:embeddedFontLst>
    <p:embeddedFont>
      <p:font typeface="Montserrat" pitchFamily="2" charset="77"/>
      <p:regular r:id="rId6"/>
      <p:bold r:id="rId7"/>
      <p:italic r:id="rId8"/>
      <p:boldItalic r:id="rId9"/>
    </p:embeddedFont>
    <p:embeddedFont>
      <p:font typeface="Montserrat Alternates Medium" panose="02000505000000020004" pitchFamily="2" charset="77"/>
      <p:regular r:id="rId10"/>
      <p:bold r:id="rId11"/>
      <p:italic r:id="rId12"/>
      <p:boldItalic r:id="rId13"/>
    </p:embeddedFont>
    <p:embeddedFont>
      <p:font typeface="Montserrat Medium" pitchFamily="2" charset="77"/>
      <p:regular r:id="rId14"/>
      <p:bold r:id="rId15"/>
      <p:italic r:id="rId16"/>
      <p:boldItalic r:id="rId1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1" roundtripDataSignature="AMtx7mg1jgg7uJk4Dtq/lb/hr0rg832FZw=="/>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ine Krabek" initial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480062"/>
    <a:srgbClr val="FFFBE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7"/>
    <p:restoredTop sz="94762"/>
  </p:normalViewPr>
  <p:slideViewPr>
    <p:cSldViewPr snapToGrid="0">
      <p:cViewPr>
        <p:scale>
          <a:sx n="168" d="100"/>
          <a:sy n="168" d="100"/>
        </p:scale>
        <p:origin x="-144" y="-14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font" Target="fonts/font3.fntdata"/><Relationship Id="rId13" Type="http://schemas.openxmlformats.org/officeDocument/2006/relationships/font" Target="fonts/font8.fntdata"/><Relationship Id="rId3" Type="http://schemas.openxmlformats.org/officeDocument/2006/relationships/slide" Target="slides/slide2.xml"/><Relationship Id="rId42" Type="http://schemas.openxmlformats.org/officeDocument/2006/relationships/commentAuthors" Target="commentAuthors.xml"/><Relationship Id="rId7" Type="http://schemas.openxmlformats.org/officeDocument/2006/relationships/font" Target="fonts/font2.fntdata"/><Relationship Id="rId12" Type="http://schemas.openxmlformats.org/officeDocument/2006/relationships/font" Target="fonts/font7.fntdata"/><Relationship Id="rId17" Type="http://schemas.openxmlformats.org/officeDocument/2006/relationships/font" Target="fonts/font12.fntdata"/><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11.fntdata"/><Relationship Id="rId41"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font" Target="fonts/font1.fntdata"/><Relationship Id="rId11" Type="http://schemas.openxmlformats.org/officeDocument/2006/relationships/font" Target="fonts/font6.fntdata"/><Relationship Id="rId45" Type="http://schemas.openxmlformats.org/officeDocument/2006/relationships/theme" Target="theme/theme1.xml"/><Relationship Id="rId5" Type="http://schemas.openxmlformats.org/officeDocument/2006/relationships/notesMaster" Target="notesMasters/notesMaster1.xml"/><Relationship Id="rId15" Type="http://schemas.openxmlformats.org/officeDocument/2006/relationships/font" Target="fonts/font10.fntdata"/><Relationship Id="rId10" Type="http://schemas.openxmlformats.org/officeDocument/2006/relationships/font" Target="fonts/font5.fntdata"/><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font" Target="fonts/font4.fntdata"/><Relationship Id="rId14" Type="http://schemas.openxmlformats.org/officeDocument/2006/relationships/font" Target="fonts/font9.fntdata"/><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da-DK" sz="1200" b="0" i="0" u="none" strike="noStrike" cap="none">
                <a:solidFill>
                  <a:schemeClr val="dk1"/>
                </a:solidFill>
                <a:latin typeface="Calibri"/>
                <a:ea typeface="Calibri"/>
                <a:cs typeface="Calibri"/>
                <a:sym typeface="Calibri"/>
              </a:rPr>
              <a:t>‹nr.›</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E220FEA1-E84A-6FAE-4B7B-A2D2BE26073F}"/>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D37664F6-2C7F-6D39-8788-CBEEB70E09E1}"/>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a:extLst>
              <a:ext uri="{FF2B5EF4-FFF2-40B4-BE49-F238E27FC236}">
                <a16:creationId xmlns:a16="http://schemas.microsoft.com/office/drawing/2014/main" id="{9BF9DBDD-9A7D-984E-D41B-A55E2699656D}"/>
              </a:ext>
            </a:extLst>
          </p:cNvPr>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892571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AB2A8762-E231-9654-BB79-E4F7A989906A}"/>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53DB273B-3646-ADAD-1548-155FFF49F7E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86" name="Google Shape;86;p1:notes">
            <a:extLst>
              <a:ext uri="{FF2B5EF4-FFF2-40B4-BE49-F238E27FC236}">
                <a16:creationId xmlns:a16="http://schemas.microsoft.com/office/drawing/2014/main" id="{664CEA93-C109-EE29-9E8D-218EE4F0596A}"/>
              </a:ext>
            </a:extLst>
          </p:cNvPr>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405098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elslide" type="title">
  <p:cSld name="TITLE">
    <p:spTree>
      <p:nvGrpSpPr>
        <p:cNvPr id="1" name="Shape 15"/>
        <p:cNvGrpSpPr/>
        <p:nvPr/>
      </p:nvGrpSpPr>
      <p:grpSpPr>
        <a:xfrm>
          <a:off x="0" y="0"/>
          <a:ext cx="0" cy="0"/>
          <a:chOff x="0" y="0"/>
          <a:chExt cx="0" cy="0"/>
        </a:xfrm>
      </p:grpSpPr>
      <p:sp>
        <p:nvSpPr>
          <p:cNvPr id="16" name="Google Shape;16;p7"/>
          <p:cNvSpPr txBox="1">
            <a:spLocks noGrp="1"/>
          </p:cNvSpPr>
          <p:nvPr>
            <p:ph type="ctrTitle"/>
          </p:nvPr>
        </p:nvSpPr>
        <p:spPr>
          <a:xfrm>
            <a:off x="1238250" y="1122363"/>
            <a:ext cx="74295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4875"/>
              <a:buFont typeface="Calibri"/>
              <a:buNone/>
              <a:defRPr sz="4875"/>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7"/>
          <p:cNvSpPr txBox="1">
            <a:spLocks noGrp="1"/>
          </p:cNvSpPr>
          <p:nvPr>
            <p:ph type="subTitle" idx="1"/>
          </p:nvPr>
        </p:nvSpPr>
        <p:spPr>
          <a:xfrm>
            <a:off x="1238250" y="3602038"/>
            <a:ext cx="74295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813"/>
              </a:spcBef>
              <a:spcAft>
                <a:spcPts val="0"/>
              </a:spcAft>
              <a:buClr>
                <a:schemeClr val="dk1"/>
              </a:buClr>
              <a:buSzPts val="1950"/>
              <a:buNone/>
              <a:defRPr sz="1950"/>
            </a:lvl1pPr>
            <a:lvl2pPr lvl="1" algn="ctr">
              <a:lnSpc>
                <a:spcPct val="90000"/>
              </a:lnSpc>
              <a:spcBef>
                <a:spcPts val="406"/>
              </a:spcBef>
              <a:spcAft>
                <a:spcPts val="0"/>
              </a:spcAft>
              <a:buClr>
                <a:schemeClr val="dk1"/>
              </a:buClr>
              <a:buSzPts val="1625"/>
              <a:buNone/>
              <a:defRPr sz="1625"/>
            </a:lvl2pPr>
            <a:lvl3pPr lvl="2" algn="ctr">
              <a:lnSpc>
                <a:spcPct val="90000"/>
              </a:lnSpc>
              <a:spcBef>
                <a:spcPts val="406"/>
              </a:spcBef>
              <a:spcAft>
                <a:spcPts val="0"/>
              </a:spcAft>
              <a:buClr>
                <a:schemeClr val="dk1"/>
              </a:buClr>
              <a:buSzPts val="1463"/>
              <a:buNone/>
              <a:defRPr sz="1463"/>
            </a:lvl3pPr>
            <a:lvl4pPr lvl="3" algn="ctr">
              <a:lnSpc>
                <a:spcPct val="90000"/>
              </a:lnSpc>
              <a:spcBef>
                <a:spcPts val="406"/>
              </a:spcBef>
              <a:spcAft>
                <a:spcPts val="0"/>
              </a:spcAft>
              <a:buClr>
                <a:schemeClr val="dk1"/>
              </a:buClr>
              <a:buSzPts val="1300"/>
              <a:buNone/>
              <a:defRPr sz="1300"/>
            </a:lvl4pPr>
            <a:lvl5pPr lvl="4" algn="ctr">
              <a:lnSpc>
                <a:spcPct val="90000"/>
              </a:lnSpc>
              <a:spcBef>
                <a:spcPts val="406"/>
              </a:spcBef>
              <a:spcAft>
                <a:spcPts val="0"/>
              </a:spcAft>
              <a:buClr>
                <a:schemeClr val="dk1"/>
              </a:buClr>
              <a:buSzPts val="1300"/>
              <a:buNone/>
              <a:defRPr sz="1300"/>
            </a:lvl5pPr>
            <a:lvl6pPr lvl="5" algn="ctr">
              <a:lnSpc>
                <a:spcPct val="90000"/>
              </a:lnSpc>
              <a:spcBef>
                <a:spcPts val="406"/>
              </a:spcBef>
              <a:spcAft>
                <a:spcPts val="0"/>
              </a:spcAft>
              <a:buClr>
                <a:schemeClr val="dk1"/>
              </a:buClr>
              <a:buSzPts val="1300"/>
              <a:buNone/>
              <a:defRPr sz="1300"/>
            </a:lvl6pPr>
            <a:lvl7pPr lvl="6" algn="ctr">
              <a:lnSpc>
                <a:spcPct val="90000"/>
              </a:lnSpc>
              <a:spcBef>
                <a:spcPts val="406"/>
              </a:spcBef>
              <a:spcAft>
                <a:spcPts val="0"/>
              </a:spcAft>
              <a:buClr>
                <a:schemeClr val="dk1"/>
              </a:buClr>
              <a:buSzPts val="1300"/>
              <a:buNone/>
              <a:defRPr sz="1300"/>
            </a:lvl7pPr>
            <a:lvl8pPr lvl="7" algn="ctr">
              <a:lnSpc>
                <a:spcPct val="90000"/>
              </a:lnSpc>
              <a:spcBef>
                <a:spcPts val="406"/>
              </a:spcBef>
              <a:spcAft>
                <a:spcPts val="0"/>
              </a:spcAft>
              <a:buClr>
                <a:schemeClr val="dk1"/>
              </a:buClr>
              <a:buSzPts val="1300"/>
              <a:buNone/>
              <a:defRPr sz="1300"/>
            </a:lvl8pPr>
            <a:lvl9pPr lvl="8" algn="ctr">
              <a:lnSpc>
                <a:spcPct val="90000"/>
              </a:lnSpc>
              <a:spcBef>
                <a:spcPts val="406"/>
              </a:spcBef>
              <a:spcAft>
                <a:spcPts val="0"/>
              </a:spcAft>
              <a:buClr>
                <a:schemeClr val="dk1"/>
              </a:buClr>
              <a:buSzPts val="1300"/>
              <a:buNone/>
              <a:defRPr sz="1300"/>
            </a:lvl9pPr>
          </a:lstStyle>
          <a:p>
            <a:endParaRPr/>
          </a:p>
        </p:txBody>
      </p:sp>
      <p:sp>
        <p:nvSpPr>
          <p:cNvPr id="18" name="Google Shape;18;p7"/>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7"/>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7"/>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el og indholdsobjekt" type="obj">
  <p:cSld name="OBJECT">
    <p:spTree>
      <p:nvGrpSpPr>
        <p:cNvPr id="1" name="Shape 21"/>
        <p:cNvGrpSpPr/>
        <p:nvPr/>
      </p:nvGrpSpPr>
      <p:grpSpPr>
        <a:xfrm>
          <a:off x="0" y="0"/>
          <a:ext cx="0" cy="0"/>
          <a:chOff x="0" y="0"/>
          <a:chExt cx="0" cy="0"/>
        </a:xfrm>
      </p:grpSpPr>
      <p:sp>
        <p:nvSpPr>
          <p:cNvPr id="22" name="Google Shape;22;p8"/>
          <p:cNvSpPr txBox="1">
            <a:spLocks noGrp="1"/>
          </p:cNvSpPr>
          <p:nvPr>
            <p:ph type="title"/>
          </p:nvPr>
        </p:nvSpPr>
        <p:spPr>
          <a:xfrm>
            <a:off x="681038" y="365126"/>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8"/>
          <p:cNvSpPr txBox="1">
            <a:spLocks noGrp="1"/>
          </p:cNvSpPr>
          <p:nvPr>
            <p:ph type="body" idx="1"/>
          </p:nvPr>
        </p:nvSpPr>
        <p:spPr>
          <a:xfrm>
            <a:off x="681038" y="1825625"/>
            <a:ext cx="8543925"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24" name="Google Shape;24;p8"/>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8"/>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8"/>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Afsnitsoverskrift" type="secHead">
  <p:cSld name="SECTION_HEADER">
    <p:spTree>
      <p:nvGrpSpPr>
        <p:cNvPr id="1" name="Shape 27"/>
        <p:cNvGrpSpPr/>
        <p:nvPr/>
      </p:nvGrpSpPr>
      <p:grpSpPr>
        <a:xfrm>
          <a:off x="0" y="0"/>
          <a:ext cx="0" cy="0"/>
          <a:chOff x="0" y="0"/>
          <a:chExt cx="0" cy="0"/>
        </a:xfrm>
      </p:grpSpPr>
      <p:sp>
        <p:nvSpPr>
          <p:cNvPr id="28" name="Google Shape;28;p9"/>
          <p:cNvSpPr txBox="1">
            <a:spLocks noGrp="1"/>
          </p:cNvSpPr>
          <p:nvPr>
            <p:ph type="title"/>
          </p:nvPr>
        </p:nvSpPr>
        <p:spPr>
          <a:xfrm>
            <a:off x="675878" y="1709739"/>
            <a:ext cx="8543925"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875"/>
              <a:buFont typeface="Calibri"/>
              <a:buNone/>
              <a:defRPr sz="4875"/>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9"/>
          <p:cNvSpPr txBox="1">
            <a:spLocks noGrp="1"/>
          </p:cNvSpPr>
          <p:nvPr>
            <p:ph type="body" idx="1"/>
          </p:nvPr>
        </p:nvSpPr>
        <p:spPr>
          <a:xfrm>
            <a:off x="675878" y="4589464"/>
            <a:ext cx="8543925"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813"/>
              </a:spcBef>
              <a:spcAft>
                <a:spcPts val="0"/>
              </a:spcAft>
              <a:buClr>
                <a:srgbClr val="888888"/>
              </a:buClr>
              <a:buSzPts val="1950"/>
              <a:buNone/>
              <a:defRPr sz="1950">
                <a:solidFill>
                  <a:srgbClr val="888888"/>
                </a:solidFill>
              </a:defRPr>
            </a:lvl1pPr>
            <a:lvl2pPr marL="914400" lvl="1" indent="-228600" algn="l">
              <a:lnSpc>
                <a:spcPct val="90000"/>
              </a:lnSpc>
              <a:spcBef>
                <a:spcPts val="406"/>
              </a:spcBef>
              <a:spcAft>
                <a:spcPts val="0"/>
              </a:spcAft>
              <a:buClr>
                <a:srgbClr val="888888"/>
              </a:buClr>
              <a:buSzPts val="1625"/>
              <a:buNone/>
              <a:defRPr sz="1625">
                <a:solidFill>
                  <a:srgbClr val="888888"/>
                </a:solidFill>
              </a:defRPr>
            </a:lvl2pPr>
            <a:lvl3pPr marL="1371600" lvl="2" indent="-228600" algn="l">
              <a:lnSpc>
                <a:spcPct val="90000"/>
              </a:lnSpc>
              <a:spcBef>
                <a:spcPts val="406"/>
              </a:spcBef>
              <a:spcAft>
                <a:spcPts val="0"/>
              </a:spcAft>
              <a:buClr>
                <a:srgbClr val="888888"/>
              </a:buClr>
              <a:buSzPts val="1463"/>
              <a:buNone/>
              <a:defRPr sz="1463">
                <a:solidFill>
                  <a:srgbClr val="888888"/>
                </a:solidFill>
              </a:defRPr>
            </a:lvl3pPr>
            <a:lvl4pPr marL="1828800" lvl="3" indent="-228600" algn="l">
              <a:lnSpc>
                <a:spcPct val="90000"/>
              </a:lnSpc>
              <a:spcBef>
                <a:spcPts val="406"/>
              </a:spcBef>
              <a:spcAft>
                <a:spcPts val="0"/>
              </a:spcAft>
              <a:buClr>
                <a:srgbClr val="888888"/>
              </a:buClr>
              <a:buSzPts val="1300"/>
              <a:buNone/>
              <a:defRPr sz="1300">
                <a:solidFill>
                  <a:srgbClr val="888888"/>
                </a:solidFill>
              </a:defRPr>
            </a:lvl4pPr>
            <a:lvl5pPr marL="2286000" lvl="4" indent="-228600" algn="l">
              <a:lnSpc>
                <a:spcPct val="90000"/>
              </a:lnSpc>
              <a:spcBef>
                <a:spcPts val="406"/>
              </a:spcBef>
              <a:spcAft>
                <a:spcPts val="0"/>
              </a:spcAft>
              <a:buClr>
                <a:srgbClr val="888888"/>
              </a:buClr>
              <a:buSzPts val="1300"/>
              <a:buNone/>
              <a:defRPr sz="1300">
                <a:solidFill>
                  <a:srgbClr val="888888"/>
                </a:solidFill>
              </a:defRPr>
            </a:lvl5pPr>
            <a:lvl6pPr marL="2743200" lvl="5" indent="-228600" algn="l">
              <a:lnSpc>
                <a:spcPct val="90000"/>
              </a:lnSpc>
              <a:spcBef>
                <a:spcPts val="406"/>
              </a:spcBef>
              <a:spcAft>
                <a:spcPts val="0"/>
              </a:spcAft>
              <a:buClr>
                <a:srgbClr val="888888"/>
              </a:buClr>
              <a:buSzPts val="1300"/>
              <a:buNone/>
              <a:defRPr sz="1300">
                <a:solidFill>
                  <a:srgbClr val="888888"/>
                </a:solidFill>
              </a:defRPr>
            </a:lvl6pPr>
            <a:lvl7pPr marL="3200400" lvl="6" indent="-228600" algn="l">
              <a:lnSpc>
                <a:spcPct val="90000"/>
              </a:lnSpc>
              <a:spcBef>
                <a:spcPts val="406"/>
              </a:spcBef>
              <a:spcAft>
                <a:spcPts val="0"/>
              </a:spcAft>
              <a:buClr>
                <a:srgbClr val="888888"/>
              </a:buClr>
              <a:buSzPts val="1300"/>
              <a:buNone/>
              <a:defRPr sz="1300">
                <a:solidFill>
                  <a:srgbClr val="888888"/>
                </a:solidFill>
              </a:defRPr>
            </a:lvl7pPr>
            <a:lvl8pPr marL="3657600" lvl="7" indent="-228600" algn="l">
              <a:lnSpc>
                <a:spcPct val="90000"/>
              </a:lnSpc>
              <a:spcBef>
                <a:spcPts val="406"/>
              </a:spcBef>
              <a:spcAft>
                <a:spcPts val="0"/>
              </a:spcAft>
              <a:buClr>
                <a:srgbClr val="888888"/>
              </a:buClr>
              <a:buSzPts val="1300"/>
              <a:buNone/>
              <a:defRPr sz="1300">
                <a:solidFill>
                  <a:srgbClr val="888888"/>
                </a:solidFill>
              </a:defRPr>
            </a:lvl8pPr>
            <a:lvl9pPr marL="4114800" lvl="8" indent="-228600" algn="l">
              <a:lnSpc>
                <a:spcPct val="90000"/>
              </a:lnSpc>
              <a:spcBef>
                <a:spcPts val="406"/>
              </a:spcBef>
              <a:spcAft>
                <a:spcPts val="0"/>
              </a:spcAft>
              <a:buClr>
                <a:srgbClr val="888888"/>
              </a:buClr>
              <a:buSzPts val="1300"/>
              <a:buNone/>
              <a:defRPr sz="1300">
                <a:solidFill>
                  <a:srgbClr val="888888"/>
                </a:solidFill>
              </a:defRPr>
            </a:lvl9pPr>
          </a:lstStyle>
          <a:p>
            <a:endParaRPr/>
          </a:p>
        </p:txBody>
      </p:sp>
      <p:sp>
        <p:nvSpPr>
          <p:cNvPr id="30" name="Google Shape;30;p9"/>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9"/>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9"/>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o indholdsobjekter" type="twoObj">
  <p:cSld name="TWO_OBJECTS">
    <p:spTree>
      <p:nvGrpSpPr>
        <p:cNvPr id="1" name="Shape 33"/>
        <p:cNvGrpSpPr/>
        <p:nvPr/>
      </p:nvGrpSpPr>
      <p:grpSpPr>
        <a:xfrm>
          <a:off x="0" y="0"/>
          <a:ext cx="0" cy="0"/>
          <a:chOff x="0" y="0"/>
          <a:chExt cx="0" cy="0"/>
        </a:xfrm>
      </p:grpSpPr>
      <p:sp>
        <p:nvSpPr>
          <p:cNvPr id="34" name="Google Shape;34;p10"/>
          <p:cNvSpPr txBox="1">
            <a:spLocks noGrp="1"/>
          </p:cNvSpPr>
          <p:nvPr>
            <p:ph type="title"/>
          </p:nvPr>
        </p:nvSpPr>
        <p:spPr>
          <a:xfrm>
            <a:off x="681038" y="365126"/>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10"/>
          <p:cNvSpPr txBox="1">
            <a:spLocks noGrp="1"/>
          </p:cNvSpPr>
          <p:nvPr>
            <p:ph type="body" idx="1"/>
          </p:nvPr>
        </p:nvSpPr>
        <p:spPr>
          <a:xfrm>
            <a:off x="681038" y="1825625"/>
            <a:ext cx="421005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36" name="Google Shape;36;p10"/>
          <p:cNvSpPr txBox="1">
            <a:spLocks noGrp="1"/>
          </p:cNvSpPr>
          <p:nvPr>
            <p:ph type="body" idx="2"/>
          </p:nvPr>
        </p:nvSpPr>
        <p:spPr>
          <a:xfrm>
            <a:off x="5014913" y="1825625"/>
            <a:ext cx="421005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37" name="Google Shape;37;p10"/>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0"/>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0"/>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ammenligning" type="twoTxTwoObj">
  <p:cSld name="TWO_OBJECTS_WITH_TEXT">
    <p:spTree>
      <p:nvGrpSpPr>
        <p:cNvPr id="1" name="Shape 40"/>
        <p:cNvGrpSpPr/>
        <p:nvPr/>
      </p:nvGrpSpPr>
      <p:grpSpPr>
        <a:xfrm>
          <a:off x="0" y="0"/>
          <a:ext cx="0" cy="0"/>
          <a:chOff x="0" y="0"/>
          <a:chExt cx="0" cy="0"/>
        </a:xfrm>
      </p:grpSpPr>
      <p:sp>
        <p:nvSpPr>
          <p:cNvPr id="41" name="Google Shape;41;p11"/>
          <p:cNvSpPr txBox="1">
            <a:spLocks noGrp="1"/>
          </p:cNvSpPr>
          <p:nvPr>
            <p:ph type="title"/>
          </p:nvPr>
        </p:nvSpPr>
        <p:spPr>
          <a:xfrm>
            <a:off x="682328" y="365126"/>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11"/>
          <p:cNvSpPr txBox="1">
            <a:spLocks noGrp="1"/>
          </p:cNvSpPr>
          <p:nvPr>
            <p:ph type="body" idx="1"/>
          </p:nvPr>
        </p:nvSpPr>
        <p:spPr>
          <a:xfrm>
            <a:off x="682328" y="1681163"/>
            <a:ext cx="4190702"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813"/>
              </a:spcBef>
              <a:spcAft>
                <a:spcPts val="0"/>
              </a:spcAft>
              <a:buClr>
                <a:schemeClr val="dk1"/>
              </a:buClr>
              <a:buSzPts val="1950"/>
              <a:buNone/>
              <a:defRPr sz="1950" b="1"/>
            </a:lvl1pPr>
            <a:lvl2pPr marL="914400" lvl="1" indent="-228600" algn="l">
              <a:lnSpc>
                <a:spcPct val="90000"/>
              </a:lnSpc>
              <a:spcBef>
                <a:spcPts val="406"/>
              </a:spcBef>
              <a:spcAft>
                <a:spcPts val="0"/>
              </a:spcAft>
              <a:buClr>
                <a:schemeClr val="dk1"/>
              </a:buClr>
              <a:buSzPts val="1625"/>
              <a:buNone/>
              <a:defRPr sz="1625" b="1"/>
            </a:lvl2pPr>
            <a:lvl3pPr marL="1371600" lvl="2" indent="-228600" algn="l">
              <a:lnSpc>
                <a:spcPct val="90000"/>
              </a:lnSpc>
              <a:spcBef>
                <a:spcPts val="406"/>
              </a:spcBef>
              <a:spcAft>
                <a:spcPts val="0"/>
              </a:spcAft>
              <a:buClr>
                <a:schemeClr val="dk1"/>
              </a:buClr>
              <a:buSzPts val="1463"/>
              <a:buNone/>
              <a:defRPr sz="1463" b="1"/>
            </a:lvl3pPr>
            <a:lvl4pPr marL="1828800" lvl="3" indent="-228600" algn="l">
              <a:lnSpc>
                <a:spcPct val="90000"/>
              </a:lnSpc>
              <a:spcBef>
                <a:spcPts val="406"/>
              </a:spcBef>
              <a:spcAft>
                <a:spcPts val="0"/>
              </a:spcAft>
              <a:buClr>
                <a:schemeClr val="dk1"/>
              </a:buClr>
              <a:buSzPts val="1300"/>
              <a:buNone/>
              <a:defRPr sz="1300" b="1"/>
            </a:lvl4pPr>
            <a:lvl5pPr marL="2286000" lvl="4" indent="-228600" algn="l">
              <a:lnSpc>
                <a:spcPct val="90000"/>
              </a:lnSpc>
              <a:spcBef>
                <a:spcPts val="406"/>
              </a:spcBef>
              <a:spcAft>
                <a:spcPts val="0"/>
              </a:spcAft>
              <a:buClr>
                <a:schemeClr val="dk1"/>
              </a:buClr>
              <a:buSzPts val="1300"/>
              <a:buNone/>
              <a:defRPr sz="1300" b="1"/>
            </a:lvl5pPr>
            <a:lvl6pPr marL="2743200" lvl="5" indent="-228600" algn="l">
              <a:lnSpc>
                <a:spcPct val="90000"/>
              </a:lnSpc>
              <a:spcBef>
                <a:spcPts val="406"/>
              </a:spcBef>
              <a:spcAft>
                <a:spcPts val="0"/>
              </a:spcAft>
              <a:buClr>
                <a:schemeClr val="dk1"/>
              </a:buClr>
              <a:buSzPts val="1300"/>
              <a:buNone/>
              <a:defRPr sz="1300" b="1"/>
            </a:lvl6pPr>
            <a:lvl7pPr marL="3200400" lvl="6" indent="-228600" algn="l">
              <a:lnSpc>
                <a:spcPct val="90000"/>
              </a:lnSpc>
              <a:spcBef>
                <a:spcPts val="406"/>
              </a:spcBef>
              <a:spcAft>
                <a:spcPts val="0"/>
              </a:spcAft>
              <a:buClr>
                <a:schemeClr val="dk1"/>
              </a:buClr>
              <a:buSzPts val="1300"/>
              <a:buNone/>
              <a:defRPr sz="1300" b="1"/>
            </a:lvl7pPr>
            <a:lvl8pPr marL="3657600" lvl="7" indent="-228600" algn="l">
              <a:lnSpc>
                <a:spcPct val="90000"/>
              </a:lnSpc>
              <a:spcBef>
                <a:spcPts val="406"/>
              </a:spcBef>
              <a:spcAft>
                <a:spcPts val="0"/>
              </a:spcAft>
              <a:buClr>
                <a:schemeClr val="dk1"/>
              </a:buClr>
              <a:buSzPts val="1300"/>
              <a:buNone/>
              <a:defRPr sz="1300" b="1"/>
            </a:lvl8pPr>
            <a:lvl9pPr marL="4114800" lvl="8" indent="-228600" algn="l">
              <a:lnSpc>
                <a:spcPct val="90000"/>
              </a:lnSpc>
              <a:spcBef>
                <a:spcPts val="406"/>
              </a:spcBef>
              <a:spcAft>
                <a:spcPts val="0"/>
              </a:spcAft>
              <a:buClr>
                <a:schemeClr val="dk1"/>
              </a:buClr>
              <a:buSzPts val="1300"/>
              <a:buNone/>
              <a:defRPr sz="1300" b="1"/>
            </a:lvl9pPr>
          </a:lstStyle>
          <a:p>
            <a:endParaRPr/>
          </a:p>
        </p:txBody>
      </p:sp>
      <p:sp>
        <p:nvSpPr>
          <p:cNvPr id="43" name="Google Shape;43;p11"/>
          <p:cNvSpPr txBox="1">
            <a:spLocks noGrp="1"/>
          </p:cNvSpPr>
          <p:nvPr>
            <p:ph type="body" idx="2"/>
          </p:nvPr>
        </p:nvSpPr>
        <p:spPr>
          <a:xfrm>
            <a:off x="682328" y="2505075"/>
            <a:ext cx="4190702"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44" name="Google Shape;44;p11"/>
          <p:cNvSpPr txBox="1">
            <a:spLocks noGrp="1"/>
          </p:cNvSpPr>
          <p:nvPr>
            <p:ph type="body" idx="3"/>
          </p:nvPr>
        </p:nvSpPr>
        <p:spPr>
          <a:xfrm>
            <a:off x="5014913" y="1681163"/>
            <a:ext cx="4211340"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813"/>
              </a:spcBef>
              <a:spcAft>
                <a:spcPts val="0"/>
              </a:spcAft>
              <a:buClr>
                <a:schemeClr val="dk1"/>
              </a:buClr>
              <a:buSzPts val="1950"/>
              <a:buNone/>
              <a:defRPr sz="1950" b="1"/>
            </a:lvl1pPr>
            <a:lvl2pPr marL="914400" lvl="1" indent="-228600" algn="l">
              <a:lnSpc>
                <a:spcPct val="90000"/>
              </a:lnSpc>
              <a:spcBef>
                <a:spcPts val="406"/>
              </a:spcBef>
              <a:spcAft>
                <a:spcPts val="0"/>
              </a:spcAft>
              <a:buClr>
                <a:schemeClr val="dk1"/>
              </a:buClr>
              <a:buSzPts val="1625"/>
              <a:buNone/>
              <a:defRPr sz="1625" b="1"/>
            </a:lvl2pPr>
            <a:lvl3pPr marL="1371600" lvl="2" indent="-228600" algn="l">
              <a:lnSpc>
                <a:spcPct val="90000"/>
              </a:lnSpc>
              <a:spcBef>
                <a:spcPts val="406"/>
              </a:spcBef>
              <a:spcAft>
                <a:spcPts val="0"/>
              </a:spcAft>
              <a:buClr>
                <a:schemeClr val="dk1"/>
              </a:buClr>
              <a:buSzPts val="1463"/>
              <a:buNone/>
              <a:defRPr sz="1463" b="1"/>
            </a:lvl3pPr>
            <a:lvl4pPr marL="1828800" lvl="3" indent="-228600" algn="l">
              <a:lnSpc>
                <a:spcPct val="90000"/>
              </a:lnSpc>
              <a:spcBef>
                <a:spcPts val="406"/>
              </a:spcBef>
              <a:spcAft>
                <a:spcPts val="0"/>
              </a:spcAft>
              <a:buClr>
                <a:schemeClr val="dk1"/>
              </a:buClr>
              <a:buSzPts val="1300"/>
              <a:buNone/>
              <a:defRPr sz="1300" b="1"/>
            </a:lvl4pPr>
            <a:lvl5pPr marL="2286000" lvl="4" indent="-228600" algn="l">
              <a:lnSpc>
                <a:spcPct val="90000"/>
              </a:lnSpc>
              <a:spcBef>
                <a:spcPts val="406"/>
              </a:spcBef>
              <a:spcAft>
                <a:spcPts val="0"/>
              </a:spcAft>
              <a:buClr>
                <a:schemeClr val="dk1"/>
              </a:buClr>
              <a:buSzPts val="1300"/>
              <a:buNone/>
              <a:defRPr sz="1300" b="1"/>
            </a:lvl5pPr>
            <a:lvl6pPr marL="2743200" lvl="5" indent="-228600" algn="l">
              <a:lnSpc>
                <a:spcPct val="90000"/>
              </a:lnSpc>
              <a:spcBef>
                <a:spcPts val="406"/>
              </a:spcBef>
              <a:spcAft>
                <a:spcPts val="0"/>
              </a:spcAft>
              <a:buClr>
                <a:schemeClr val="dk1"/>
              </a:buClr>
              <a:buSzPts val="1300"/>
              <a:buNone/>
              <a:defRPr sz="1300" b="1"/>
            </a:lvl6pPr>
            <a:lvl7pPr marL="3200400" lvl="6" indent="-228600" algn="l">
              <a:lnSpc>
                <a:spcPct val="90000"/>
              </a:lnSpc>
              <a:spcBef>
                <a:spcPts val="406"/>
              </a:spcBef>
              <a:spcAft>
                <a:spcPts val="0"/>
              </a:spcAft>
              <a:buClr>
                <a:schemeClr val="dk1"/>
              </a:buClr>
              <a:buSzPts val="1300"/>
              <a:buNone/>
              <a:defRPr sz="1300" b="1"/>
            </a:lvl7pPr>
            <a:lvl8pPr marL="3657600" lvl="7" indent="-228600" algn="l">
              <a:lnSpc>
                <a:spcPct val="90000"/>
              </a:lnSpc>
              <a:spcBef>
                <a:spcPts val="406"/>
              </a:spcBef>
              <a:spcAft>
                <a:spcPts val="0"/>
              </a:spcAft>
              <a:buClr>
                <a:schemeClr val="dk1"/>
              </a:buClr>
              <a:buSzPts val="1300"/>
              <a:buNone/>
              <a:defRPr sz="1300" b="1"/>
            </a:lvl8pPr>
            <a:lvl9pPr marL="4114800" lvl="8" indent="-228600" algn="l">
              <a:lnSpc>
                <a:spcPct val="90000"/>
              </a:lnSpc>
              <a:spcBef>
                <a:spcPts val="406"/>
              </a:spcBef>
              <a:spcAft>
                <a:spcPts val="0"/>
              </a:spcAft>
              <a:buClr>
                <a:schemeClr val="dk1"/>
              </a:buClr>
              <a:buSzPts val="1300"/>
              <a:buNone/>
              <a:defRPr sz="1300" b="1"/>
            </a:lvl9pPr>
          </a:lstStyle>
          <a:p>
            <a:endParaRPr/>
          </a:p>
        </p:txBody>
      </p:sp>
      <p:sp>
        <p:nvSpPr>
          <p:cNvPr id="45" name="Google Shape;45;p11"/>
          <p:cNvSpPr txBox="1">
            <a:spLocks noGrp="1"/>
          </p:cNvSpPr>
          <p:nvPr>
            <p:ph type="body" idx="4"/>
          </p:nvPr>
        </p:nvSpPr>
        <p:spPr>
          <a:xfrm>
            <a:off x="5014913" y="2505075"/>
            <a:ext cx="4211340"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46" name="Google Shape;46;p11"/>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1"/>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1"/>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Kun titel" type="titleOnly">
  <p:cSld name="TITLE_ONLY">
    <p:spTree>
      <p:nvGrpSpPr>
        <p:cNvPr id="1" name="Shape 49"/>
        <p:cNvGrpSpPr/>
        <p:nvPr/>
      </p:nvGrpSpPr>
      <p:grpSpPr>
        <a:xfrm>
          <a:off x="0" y="0"/>
          <a:ext cx="0" cy="0"/>
          <a:chOff x="0" y="0"/>
          <a:chExt cx="0" cy="0"/>
        </a:xfrm>
      </p:grpSpPr>
      <p:sp>
        <p:nvSpPr>
          <p:cNvPr id="50" name="Google Shape;50;p12"/>
          <p:cNvSpPr txBox="1">
            <a:spLocks noGrp="1"/>
          </p:cNvSpPr>
          <p:nvPr>
            <p:ph type="title"/>
          </p:nvPr>
        </p:nvSpPr>
        <p:spPr>
          <a:xfrm>
            <a:off x="681038" y="365126"/>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12"/>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2"/>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2"/>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om" type="blank">
  <p:cSld name="BLANK">
    <p:spTree>
      <p:nvGrpSpPr>
        <p:cNvPr id="1" name="Shape 54"/>
        <p:cNvGrpSpPr/>
        <p:nvPr/>
      </p:nvGrpSpPr>
      <p:grpSpPr>
        <a:xfrm>
          <a:off x="0" y="0"/>
          <a:ext cx="0" cy="0"/>
          <a:chOff x="0" y="0"/>
          <a:chExt cx="0" cy="0"/>
        </a:xfrm>
      </p:grpSpPr>
      <p:sp>
        <p:nvSpPr>
          <p:cNvPr id="55" name="Google Shape;55;p13"/>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13"/>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13"/>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Indhold med billedtekst" type="objTx">
  <p:cSld name="OBJECT_WITH_CAPTION_TEXT">
    <p:spTree>
      <p:nvGrpSpPr>
        <p:cNvPr id="1" name="Shape 58"/>
        <p:cNvGrpSpPr/>
        <p:nvPr/>
      </p:nvGrpSpPr>
      <p:grpSpPr>
        <a:xfrm>
          <a:off x="0" y="0"/>
          <a:ext cx="0" cy="0"/>
          <a:chOff x="0" y="0"/>
          <a:chExt cx="0" cy="0"/>
        </a:xfrm>
      </p:grpSpPr>
      <p:sp>
        <p:nvSpPr>
          <p:cNvPr id="59" name="Google Shape;59;p14"/>
          <p:cNvSpPr txBox="1">
            <a:spLocks noGrp="1"/>
          </p:cNvSpPr>
          <p:nvPr>
            <p:ph type="title"/>
          </p:nvPr>
        </p:nvSpPr>
        <p:spPr>
          <a:xfrm>
            <a:off x="682328" y="457200"/>
            <a:ext cx="3194943"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600"/>
              <a:buFont typeface="Calibri"/>
              <a:buNone/>
              <a:defRPr sz="2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14"/>
          <p:cNvSpPr txBox="1">
            <a:spLocks noGrp="1"/>
          </p:cNvSpPr>
          <p:nvPr>
            <p:ph type="body" idx="1"/>
          </p:nvPr>
        </p:nvSpPr>
        <p:spPr>
          <a:xfrm>
            <a:off x="4211340" y="987426"/>
            <a:ext cx="5014913" cy="4873625"/>
          </a:xfrm>
          <a:prstGeom prst="rect">
            <a:avLst/>
          </a:prstGeom>
          <a:noFill/>
          <a:ln>
            <a:noFill/>
          </a:ln>
        </p:spPr>
        <p:txBody>
          <a:bodyPr spcFirstLastPara="1" wrap="square" lIns="91425" tIns="45700" rIns="91425" bIns="45700" anchor="t" anchorCtr="0">
            <a:normAutofit/>
          </a:bodyPr>
          <a:lstStyle>
            <a:lvl1pPr marL="457200" lvl="0" indent="-393700" algn="l">
              <a:lnSpc>
                <a:spcPct val="90000"/>
              </a:lnSpc>
              <a:spcBef>
                <a:spcPts val="813"/>
              </a:spcBef>
              <a:spcAft>
                <a:spcPts val="0"/>
              </a:spcAft>
              <a:buClr>
                <a:schemeClr val="dk1"/>
              </a:buClr>
              <a:buSzPts val="2600"/>
              <a:buChar char="•"/>
              <a:defRPr sz="2600"/>
            </a:lvl1pPr>
            <a:lvl2pPr marL="914400" lvl="1" indent="-373062" algn="l">
              <a:lnSpc>
                <a:spcPct val="90000"/>
              </a:lnSpc>
              <a:spcBef>
                <a:spcPts val="406"/>
              </a:spcBef>
              <a:spcAft>
                <a:spcPts val="0"/>
              </a:spcAft>
              <a:buClr>
                <a:schemeClr val="dk1"/>
              </a:buClr>
              <a:buSzPts val="2275"/>
              <a:buChar char="•"/>
              <a:defRPr sz="2275"/>
            </a:lvl2pPr>
            <a:lvl3pPr marL="1371600" lvl="2" indent="-352425" algn="l">
              <a:lnSpc>
                <a:spcPct val="90000"/>
              </a:lnSpc>
              <a:spcBef>
                <a:spcPts val="406"/>
              </a:spcBef>
              <a:spcAft>
                <a:spcPts val="0"/>
              </a:spcAft>
              <a:buClr>
                <a:schemeClr val="dk1"/>
              </a:buClr>
              <a:buSzPts val="1950"/>
              <a:buChar char="•"/>
              <a:defRPr sz="1950"/>
            </a:lvl3pPr>
            <a:lvl4pPr marL="1828800" lvl="3" indent="-331787" algn="l">
              <a:lnSpc>
                <a:spcPct val="90000"/>
              </a:lnSpc>
              <a:spcBef>
                <a:spcPts val="406"/>
              </a:spcBef>
              <a:spcAft>
                <a:spcPts val="0"/>
              </a:spcAft>
              <a:buClr>
                <a:schemeClr val="dk1"/>
              </a:buClr>
              <a:buSzPts val="1625"/>
              <a:buChar char="•"/>
              <a:defRPr sz="1625"/>
            </a:lvl4pPr>
            <a:lvl5pPr marL="2286000" lvl="4" indent="-331787" algn="l">
              <a:lnSpc>
                <a:spcPct val="90000"/>
              </a:lnSpc>
              <a:spcBef>
                <a:spcPts val="406"/>
              </a:spcBef>
              <a:spcAft>
                <a:spcPts val="0"/>
              </a:spcAft>
              <a:buClr>
                <a:schemeClr val="dk1"/>
              </a:buClr>
              <a:buSzPts val="1625"/>
              <a:buChar char="•"/>
              <a:defRPr sz="1625"/>
            </a:lvl5pPr>
            <a:lvl6pPr marL="2743200" lvl="5" indent="-331787" algn="l">
              <a:lnSpc>
                <a:spcPct val="90000"/>
              </a:lnSpc>
              <a:spcBef>
                <a:spcPts val="406"/>
              </a:spcBef>
              <a:spcAft>
                <a:spcPts val="0"/>
              </a:spcAft>
              <a:buClr>
                <a:schemeClr val="dk1"/>
              </a:buClr>
              <a:buSzPts val="1625"/>
              <a:buChar char="•"/>
              <a:defRPr sz="1625"/>
            </a:lvl6pPr>
            <a:lvl7pPr marL="3200400" lvl="6" indent="-331787" algn="l">
              <a:lnSpc>
                <a:spcPct val="90000"/>
              </a:lnSpc>
              <a:spcBef>
                <a:spcPts val="406"/>
              </a:spcBef>
              <a:spcAft>
                <a:spcPts val="0"/>
              </a:spcAft>
              <a:buClr>
                <a:schemeClr val="dk1"/>
              </a:buClr>
              <a:buSzPts val="1625"/>
              <a:buChar char="•"/>
              <a:defRPr sz="1625"/>
            </a:lvl7pPr>
            <a:lvl8pPr marL="3657600" lvl="7" indent="-331787" algn="l">
              <a:lnSpc>
                <a:spcPct val="90000"/>
              </a:lnSpc>
              <a:spcBef>
                <a:spcPts val="406"/>
              </a:spcBef>
              <a:spcAft>
                <a:spcPts val="0"/>
              </a:spcAft>
              <a:buClr>
                <a:schemeClr val="dk1"/>
              </a:buClr>
              <a:buSzPts val="1625"/>
              <a:buChar char="•"/>
              <a:defRPr sz="1625"/>
            </a:lvl8pPr>
            <a:lvl9pPr marL="4114800" lvl="8" indent="-331787" algn="l">
              <a:lnSpc>
                <a:spcPct val="90000"/>
              </a:lnSpc>
              <a:spcBef>
                <a:spcPts val="406"/>
              </a:spcBef>
              <a:spcAft>
                <a:spcPts val="0"/>
              </a:spcAft>
              <a:buClr>
                <a:schemeClr val="dk1"/>
              </a:buClr>
              <a:buSzPts val="1625"/>
              <a:buChar char="•"/>
              <a:defRPr sz="1625"/>
            </a:lvl9pPr>
          </a:lstStyle>
          <a:p>
            <a:endParaRPr/>
          </a:p>
        </p:txBody>
      </p:sp>
      <p:sp>
        <p:nvSpPr>
          <p:cNvPr id="61" name="Google Shape;61;p14"/>
          <p:cNvSpPr txBox="1">
            <a:spLocks noGrp="1"/>
          </p:cNvSpPr>
          <p:nvPr>
            <p:ph type="body" idx="2"/>
          </p:nvPr>
        </p:nvSpPr>
        <p:spPr>
          <a:xfrm>
            <a:off x="682328" y="2057400"/>
            <a:ext cx="3194943"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813"/>
              </a:spcBef>
              <a:spcAft>
                <a:spcPts val="0"/>
              </a:spcAft>
              <a:buClr>
                <a:schemeClr val="dk1"/>
              </a:buClr>
              <a:buSzPts val="1300"/>
              <a:buNone/>
              <a:defRPr sz="1300"/>
            </a:lvl1pPr>
            <a:lvl2pPr marL="914400" lvl="1" indent="-228600" algn="l">
              <a:lnSpc>
                <a:spcPct val="90000"/>
              </a:lnSpc>
              <a:spcBef>
                <a:spcPts val="406"/>
              </a:spcBef>
              <a:spcAft>
                <a:spcPts val="0"/>
              </a:spcAft>
              <a:buClr>
                <a:schemeClr val="dk1"/>
              </a:buClr>
              <a:buSzPts val="1138"/>
              <a:buNone/>
              <a:defRPr sz="1138"/>
            </a:lvl2pPr>
            <a:lvl3pPr marL="1371600" lvl="2" indent="-228600" algn="l">
              <a:lnSpc>
                <a:spcPct val="90000"/>
              </a:lnSpc>
              <a:spcBef>
                <a:spcPts val="406"/>
              </a:spcBef>
              <a:spcAft>
                <a:spcPts val="0"/>
              </a:spcAft>
              <a:buClr>
                <a:schemeClr val="dk1"/>
              </a:buClr>
              <a:buSzPts val="975"/>
              <a:buNone/>
              <a:defRPr sz="975"/>
            </a:lvl3pPr>
            <a:lvl4pPr marL="1828800" lvl="3" indent="-228600" algn="l">
              <a:lnSpc>
                <a:spcPct val="90000"/>
              </a:lnSpc>
              <a:spcBef>
                <a:spcPts val="406"/>
              </a:spcBef>
              <a:spcAft>
                <a:spcPts val="0"/>
              </a:spcAft>
              <a:buClr>
                <a:schemeClr val="dk1"/>
              </a:buClr>
              <a:buSzPts val="813"/>
              <a:buNone/>
              <a:defRPr sz="813"/>
            </a:lvl4pPr>
            <a:lvl5pPr marL="2286000" lvl="4" indent="-228600" algn="l">
              <a:lnSpc>
                <a:spcPct val="90000"/>
              </a:lnSpc>
              <a:spcBef>
                <a:spcPts val="406"/>
              </a:spcBef>
              <a:spcAft>
                <a:spcPts val="0"/>
              </a:spcAft>
              <a:buClr>
                <a:schemeClr val="dk1"/>
              </a:buClr>
              <a:buSzPts val="813"/>
              <a:buNone/>
              <a:defRPr sz="813"/>
            </a:lvl5pPr>
            <a:lvl6pPr marL="2743200" lvl="5" indent="-228600" algn="l">
              <a:lnSpc>
                <a:spcPct val="90000"/>
              </a:lnSpc>
              <a:spcBef>
                <a:spcPts val="406"/>
              </a:spcBef>
              <a:spcAft>
                <a:spcPts val="0"/>
              </a:spcAft>
              <a:buClr>
                <a:schemeClr val="dk1"/>
              </a:buClr>
              <a:buSzPts val="813"/>
              <a:buNone/>
              <a:defRPr sz="813"/>
            </a:lvl6pPr>
            <a:lvl7pPr marL="3200400" lvl="6" indent="-228600" algn="l">
              <a:lnSpc>
                <a:spcPct val="90000"/>
              </a:lnSpc>
              <a:spcBef>
                <a:spcPts val="406"/>
              </a:spcBef>
              <a:spcAft>
                <a:spcPts val="0"/>
              </a:spcAft>
              <a:buClr>
                <a:schemeClr val="dk1"/>
              </a:buClr>
              <a:buSzPts val="813"/>
              <a:buNone/>
              <a:defRPr sz="813"/>
            </a:lvl7pPr>
            <a:lvl8pPr marL="3657600" lvl="7" indent="-228600" algn="l">
              <a:lnSpc>
                <a:spcPct val="90000"/>
              </a:lnSpc>
              <a:spcBef>
                <a:spcPts val="406"/>
              </a:spcBef>
              <a:spcAft>
                <a:spcPts val="0"/>
              </a:spcAft>
              <a:buClr>
                <a:schemeClr val="dk1"/>
              </a:buClr>
              <a:buSzPts val="813"/>
              <a:buNone/>
              <a:defRPr sz="813"/>
            </a:lvl8pPr>
            <a:lvl9pPr marL="4114800" lvl="8" indent="-228600" algn="l">
              <a:lnSpc>
                <a:spcPct val="90000"/>
              </a:lnSpc>
              <a:spcBef>
                <a:spcPts val="406"/>
              </a:spcBef>
              <a:spcAft>
                <a:spcPts val="0"/>
              </a:spcAft>
              <a:buClr>
                <a:schemeClr val="dk1"/>
              </a:buClr>
              <a:buSzPts val="813"/>
              <a:buNone/>
              <a:defRPr sz="813"/>
            </a:lvl9pPr>
          </a:lstStyle>
          <a:p>
            <a:endParaRPr/>
          </a:p>
        </p:txBody>
      </p:sp>
      <p:sp>
        <p:nvSpPr>
          <p:cNvPr id="62" name="Google Shape;62;p14"/>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14"/>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14"/>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llede med billedtekst" type="picTx">
  <p:cSld name="PICTURE_WITH_CAPTION_TEXT">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682328" y="457200"/>
            <a:ext cx="3194943"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600"/>
              <a:buFont typeface="Calibri"/>
              <a:buNone/>
              <a:defRPr sz="2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15"/>
          <p:cNvSpPr>
            <a:spLocks noGrp="1"/>
          </p:cNvSpPr>
          <p:nvPr>
            <p:ph type="pic" idx="2"/>
          </p:nvPr>
        </p:nvSpPr>
        <p:spPr>
          <a:xfrm>
            <a:off x="4211340" y="987426"/>
            <a:ext cx="5014913" cy="4873625"/>
          </a:xfrm>
          <a:prstGeom prst="rect">
            <a:avLst/>
          </a:prstGeom>
          <a:noFill/>
          <a:ln>
            <a:noFill/>
          </a:ln>
        </p:spPr>
      </p:sp>
      <p:sp>
        <p:nvSpPr>
          <p:cNvPr id="68" name="Google Shape;68;p15"/>
          <p:cNvSpPr txBox="1">
            <a:spLocks noGrp="1"/>
          </p:cNvSpPr>
          <p:nvPr>
            <p:ph type="body" idx="1"/>
          </p:nvPr>
        </p:nvSpPr>
        <p:spPr>
          <a:xfrm>
            <a:off x="682328" y="2057400"/>
            <a:ext cx="3194943"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813"/>
              </a:spcBef>
              <a:spcAft>
                <a:spcPts val="0"/>
              </a:spcAft>
              <a:buClr>
                <a:schemeClr val="dk1"/>
              </a:buClr>
              <a:buSzPts val="1300"/>
              <a:buNone/>
              <a:defRPr sz="1300"/>
            </a:lvl1pPr>
            <a:lvl2pPr marL="914400" lvl="1" indent="-228600" algn="l">
              <a:lnSpc>
                <a:spcPct val="90000"/>
              </a:lnSpc>
              <a:spcBef>
                <a:spcPts val="406"/>
              </a:spcBef>
              <a:spcAft>
                <a:spcPts val="0"/>
              </a:spcAft>
              <a:buClr>
                <a:schemeClr val="dk1"/>
              </a:buClr>
              <a:buSzPts val="1138"/>
              <a:buNone/>
              <a:defRPr sz="1138"/>
            </a:lvl2pPr>
            <a:lvl3pPr marL="1371600" lvl="2" indent="-228600" algn="l">
              <a:lnSpc>
                <a:spcPct val="90000"/>
              </a:lnSpc>
              <a:spcBef>
                <a:spcPts val="406"/>
              </a:spcBef>
              <a:spcAft>
                <a:spcPts val="0"/>
              </a:spcAft>
              <a:buClr>
                <a:schemeClr val="dk1"/>
              </a:buClr>
              <a:buSzPts val="975"/>
              <a:buNone/>
              <a:defRPr sz="975"/>
            </a:lvl3pPr>
            <a:lvl4pPr marL="1828800" lvl="3" indent="-228600" algn="l">
              <a:lnSpc>
                <a:spcPct val="90000"/>
              </a:lnSpc>
              <a:spcBef>
                <a:spcPts val="406"/>
              </a:spcBef>
              <a:spcAft>
                <a:spcPts val="0"/>
              </a:spcAft>
              <a:buClr>
                <a:schemeClr val="dk1"/>
              </a:buClr>
              <a:buSzPts val="813"/>
              <a:buNone/>
              <a:defRPr sz="813"/>
            </a:lvl4pPr>
            <a:lvl5pPr marL="2286000" lvl="4" indent="-228600" algn="l">
              <a:lnSpc>
                <a:spcPct val="90000"/>
              </a:lnSpc>
              <a:spcBef>
                <a:spcPts val="406"/>
              </a:spcBef>
              <a:spcAft>
                <a:spcPts val="0"/>
              </a:spcAft>
              <a:buClr>
                <a:schemeClr val="dk1"/>
              </a:buClr>
              <a:buSzPts val="813"/>
              <a:buNone/>
              <a:defRPr sz="813"/>
            </a:lvl5pPr>
            <a:lvl6pPr marL="2743200" lvl="5" indent="-228600" algn="l">
              <a:lnSpc>
                <a:spcPct val="90000"/>
              </a:lnSpc>
              <a:spcBef>
                <a:spcPts val="406"/>
              </a:spcBef>
              <a:spcAft>
                <a:spcPts val="0"/>
              </a:spcAft>
              <a:buClr>
                <a:schemeClr val="dk1"/>
              </a:buClr>
              <a:buSzPts val="813"/>
              <a:buNone/>
              <a:defRPr sz="813"/>
            </a:lvl6pPr>
            <a:lvl7pPr marL="3200400" lvl="6" indent="-228600" algn="l">
              <a:lnSpc>
                <a:spcPct val="90000"/>
              </a:lnSpc>
              <a:spcBef>
                <a:spcPts val="406"/>
              </a:spcBef>
              <a:spcAft>
                <a:spcPts val="0"/>
              </a:spcAft>
              <a:buClr>
                <a:schemeClr val="dk1"/>
              </a:buClr>
              <a:buSzPts val="813"/>
              <a:buNone/>
              <a:defRPr sz="813"/>
            </a:lvl7pPr>
            <a:lvl8pPr marL="3657600" lvl="7" indent="-228600" algn="l">
              <a:lnSpc>
                <a:spcPct val="90000"/>
              </a:lnSpc>
              <a:spcBef>
                <a:spcPts val="406"/>
              </a:spcBef>
              <a:spcAft>
                <a:spcPts val="0"/>
              </a:spcAft>
              <a:buClr>
                <a:schemeClr val="dk1"/>
              </a:buClr>
              <a:buSzPts val="813"/>
              <a:buNone/>
              <a:defRPr sz="813"/>
            </a:lvl8pPr>
            <a:lvl9pPr marL="4114800" lvl="8" indent="-228600" algn="l">
              <a:lnSpc>
                <a:spcPct val="90000"/>
              </a:lnSpc>
              <a:spcBef>
                <a:spcPts val="406"/>
              </a:spcBef>
              <a:spcAft>
                <a:spcPts val="0"/>
              </a:spcAft>
              <a:buClr>
                <a:schemeClr val="dk1"/>
              </a:buClr>
              <a:buSzPts val="813"/>
              <a:buNone/>
              <a:defRPr sz="813"/>
            </a:lvl9pPr>
          </a:lstStyle>
          <a:p>
            <a:endParaRPr/>
          </a:p>
        </p:txBody>
      </p:sp>
      <p:sp>
        <p:nvSpPr>
          <p:cNvPr id="69" name="Google Shape;69;p15"/>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5"/>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15"/>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el og lodret tekst" type="vertTx">
  <p:cSld name="VERTICAL_TEXT">
    <p:spTree>
      <p:nvGrpSpPr>
        <p:cNvPr id="1" name="Shape 72"/>
        <p:cNvGrpSpPr/>
        <p:nvPr/>
      </p:nvGrpSpPr>
      <p:grpSpPr>
        <a:xfrm>
          <a:off x="0" y="0"/>
          <a:ext cx="0" cy="0"/>
          <a:chOff x="0" y="0"/>
          <a:chExt cx="0" cy="0"/>
        </a:xfrm>
      </p:grpSpPr>
      <p:sp>
        <p:nvSpPr>
          <p:cNvPr id="73" name="Google Shape;73;p16"/>
          <p:cNvSpPr txBox="1">
            <a:spLocks noGrp="1"/>
          </p:cNvSpPr>
          <p:nvPr>
            <p:ph type="title"/>
          </p:nvPr>
        </p:nvSpPr>
        <p:spPr>
          <a:xfrm>
            <a:off x="681038" y="365126"/>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16"/>
          <p:cNvSpPr txBox="1">
            <a:spLocks noGrp="1"/>
          </p:cNvSpPr>
          <p:nvPr>
            <p:ph type="body" idx="1"/>
          </p:nvPr>
        </p:nvSpPr>
        <p:spPr>
          <a:xfrm rot="5400000">
            <a:off x="2777332" y="-270668"/>
            <a:ext cx="4351338" cy="85439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75" name="Google Shape;75;p16"/>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6"/>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6"/>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Lodret titel og tekst" type="vertTitleAndTx">
  <p:cSld name="VERTICAL_TITLE_AND_VERTICAL_TEXT">
    <p:spTree>
      <p:nvGrpSpPr>
        <p:cNvPr id="1" name="Shape 78"/>
        <p:cNvGrpSpPr/>
        <p:nvPr/>
      </p:nvGrpSpPr>
      <p:grpSpPr>
        <a:xfrm>
          <a:off x="0" y="0"/>
          <a:ext cx="0" cy="0"/>
          <a:chOff x="0" y="0"/>
          <a:chExt cx="0" cy="0"/>
        </a:xfrm>
      </p:grpSpPr>
      <p:sp>
        <p:nvSpPr>
          <p:cNvPr id="79" name="Google Shape;79;p17"/>
          <p:cNvSpPr txBox="1">
            <a:spLocks noGrp="1"/>
          </p:cNvSpPr>
          <p:nvPr>
            <p:ph type="title"/>
          </p:nvPr>
        </p:nvSpPr>
        <p:spPr>
          <a:xfrm rot="5400000">
            <a:off x="5251052" y="2203054"/>
            <a:ext cx="5811838" cy="2135981"/>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17"/>
          <p:cNvSpPr txBox="1">
            <a:spLocks noGrp="1"/>
          </p:cNvSpPr>
          <p:nvPr>
            <p:ph type="body" idx="1"/>
          </p:nvPr>
        </p:nvSpPr>
        <p:spPr>
          <a:xfrm rot="5400000">
            <a:off x="917177" y="128984"/>
            <a:ext cx="5811838" cy="6284119"/>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81" name="Google Shape;81;p17"/>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7"/>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7"/>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6"/>
          <p:cNvSpPr txBox="1">
            <a:spLocks noGrp="1"/>
          </p:cNvSpPr>
          <p:nvPr>
            <p:ph type="title"/>
          </p:nvPr>
        </p:nvSpPr>
        <p:spPr>
          <a:xfrm>
            <a:off x="681038" y="365126"/>
            <a:ext cx="8543925"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3575"/>
              <a:buFont typeface="Calibri"/>
              <a:buNone/>
              <a:defRPr sz="3575"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6"/>
          <p:cNvSpPr txBox="1">
            <a:spLocks noGrp="1"/>
          </p:cNvSpPr>
          <p:nvPr>
            <p:ph type="body" idx="1"/>
          </p:nvPr>
        </p:nvSpPr>
        <p:spPr>
          <a:xfrm>
            <a:off x="681038" y="1825625"/>
            <a:ext cx="8543925" cy="4351338"/>
          </a:xfrm>
          <a:prstGeom prst="rect">
            <a:avLst/>
          </a:prstGeom>
          <a:noFill/>
          <a:ln>
            <a:noFill/>
          </a:ln>
        </p:spPr>
        <p:txBody>
          <a:bodyPr spcFirstLastPara="1" wrap="square" lIns="91425" tIns="45700" rIns="91425" bIns="45700" anchor="t" anchorCtr="0">
            <a:normAutofit/>
          </a:bodyPr>
          <a:lstStyle>
            <a:lvl1pPr marL="457200" marR="0" lvl="0" indent="-373062" algn="l" rtl="0">
              <a:lnSpc>
                <a:spcPct val="90000"/>
              </a:lnSpc>
              <a:spcBef>
                <a:spcPts val="813"/>
              </a:spcBef>
              <a:spcAft>
                <a:spcPts val="0"/>
              </a:spcAft>
              <a:buClr>
                <a:schemeClr val="dk1"/>
              </a:buClr>
              <a:buSzPts val="2275"/>
              <a:buFont typeface="Arial"/>
              <a:buChar char="•"/>
              <a:defRPr sz="2275" b="0" i="0" u="none" strike="noStrike" cap="none">
                <a:solidFill>
                  <a:schemeClr val="dk1"/>
                </a:solidFill>
                <a:latin typeface="Calibri"/>
                <a:ea typeface="Calibri"/>
                <a:cs typeface="Calibri"/>
                <a:sym typeface="Calibri"/>
              </a:defRPr>
            </a:lvl1pPr>
            <a:lvl2pPr marL="914400" marR="0" lvl="1" indent="-352425" algn="l" rtl="0">
              <a:lnSpc>
                <a:spcPct val="90000"/>
              </a:lnSpc>
              <a:spcBef>
                <a:spcPts val="406"/>
              </a:spcBef>
              <a:spcAft>
                <a:spcPts val="0"/>
              </a:spcAft>
              <a:buClr>
                <a:schemeClr val="dk1"/>
              </a:buClr>
              <a:buSzPts val="1950"/>
              <a:buFont typeface="Arial"/>
              <a:buChar char="•"/>
              <a:defRPr sz="1950" b="0" i="0" u="none" strike="noStrike" cap="none">
                <a:solidFill>
                  <a:schemeClr val="dk1"/>
                </a:solidFill>
                <a:latin typeface="Calibri"/>
                <a:ea typeface="Calibri"/>
                <a:cs typeface="Calibri"/>
                <a:sym typeface="Calibri"/>
              </a:defRPr>
            </a:lvl2pPr>
            <a:lvl3pPr marL="1371600" marR="0" lvl="2" indent="-331787" algn="l" rtl="0">
              <a:lnSpc>
                <a:spcPct val="90000"/>
              </a:lnSpc>
              <a:spcBef>
                <a:spcPts val="406"/>
              </a:spcBef>
              <a:spcAft>
                <a:spcPts val="0"/>
              </a:spcAft>
              <a:buClr>
                <a:schemeClr val="dk1"/>
              </a:buClr>
              <a:buSzPts val="1625"/>
              <a:buFont typeface="Arial"/>
              <a:buChar char="•"/>
              <a:defRPr sz="1625" b="0" i="0" u="none" strike="noStrike" cap="none">
                <a:solidFill>
                  <a:schemeClr val="dk1"/>
                </a:solidFill>
                <a:latin typeface="Calibri"/>
                <a:ea typeface="Calibri"/>
                <a:cs typeface="Calibri"/>
                <a:sym typeface="Calibri"/>
              </a:defRPr>
            </a:lvl3pPr>
            <a:lvl4pPr marL="1828800" marR="0" lvl="3" indent="-321500" algn="l" rtl="0">
              <a:lnSpc>
                <a:spcPct val="90000"/>
              </a:lnSpc>
              <a:spcBef>
                <a:spcPts val="406"/>
              </a:spcBef>
              <a:spcAft>
                <a:spcPts val="0"/>
              </a:spcAft>
              <a:buClr>
                <a:schemeClr val="dk1"/>
              </a:buClr>
              <a:buSzPts val="1463"/>
              <a:buFont typeface="Arial"/>
              <a:buChar char="•"/>
              <a:defRPr sz="1463" b="0" i="0" u="none" strike="noStrike" cap="none">
                <a:solidFill>
                  <a:schemeClr val="dk1"/>
                </a:solidFill>
                <a:latin typeface="Calibri"/>
                <a:ea typeface="Calibri"/>
                <a:cs typeface="Calibri"/>
                <a:sym typeface="Calibri"/>
              </a:defRPr>
            </a:lvl4pPr>
            <a:lvl5pPr marL="2286000" marR="0" lvl="4" indent="-321500" algn="l" rtl="0">
              <a:lnSpc>
                <a:spcPct val="90000"/>
              </a:lnSpc>
              <a:spcBef>
                <a:spcPts val="406"/>
              </a:spcBef>
              <a:spcAft>
                <a:spcPts val="0"/>
              </a:spcAft>
              <a:buClr>
                <a:schemeClr val="dk1"/>
              </a:buClr>
              <a:buSzPts val="1463"/>
              <a:buFont typeface="Arial"/>
              <a:buChar char="•"/>
              <a:defRPr sz="1463" b="0" i="0" u="none" strike="noStrike" cap="none">
                <a:solidFill>
                  <a:schemeClr val="dk1"/>
                </a:solidFill>
                <a:latin typeface="Calibri"/>
                <a:ea typeface="Calibri"/>
                <a:cs typeface="Calibri"/>
                <a:sym typeface="Calibri"/>
              </a:defRPr>
            </a:lvl5pPr>
            <a:lvl6pPr marL="2743200" marR="0" lvl="5" indent="-321500" algn="l" rtl="0">
              <a:lnSpc>
                <a:spcPct val="90000"/>
              </a:lnSpc>
              <a:spcBef>
                <a:spcPts val="406"/>
              </a:spcBef>
              <a:spcAft>
                <a:spcPts val="0"/>
              </a:spcAft>
              <a:buClr>
                <a:schemeClr val="dk1"/>
              </a:buClr>
              <a:buSzPts val="1463"/>
              <a:buFont typeface="Arial"/>
              <a:buChar char="•"/>
              <a:defRPr sz="1463" b="0" i="0" u="none" strike="noStrike" cap="none">
                <a:solidFill>
                  <a:schemeClr val="dk1"/>
                </a:solidFill>
                <a:latin typeface="Calibri"/>
                <a:ea typeface="Calibri"/>
                <a:cs typeface="Calibri"/>
                <a:sym typeface="Calibri"/>
              </a:defRPr>
            </a:lvl6pPr>
            <a:lvl7pPr marL="3200400" marR="0" lvl="6" indent="-321500" algn="l" rtl="0">
              <a:lnSpc>
                <a:spcPct val="90000"/>
              </a:lnSpc>
              <a:spcBef>
                <a:spcPts val="406"/>
              </a:spcBef>
              <a:spcAft>
                <a:spcPts val="0"/>
              </a:spcAft>
              <a:buClr>
                <a:schemeClr val="dk1"/>
              </a:buClr>
              <a:buSzPts val="1463"/>
              <a:buFont typeface="Arial"/>
              <a:buChar char="•"/>
              <a:defRPr sz="1463" b="0" i="0" u="none" strike="noStrike" cap="none">
                <a:solidFill>
                  <a:schemeClr val="dk1"/>
                </a:solidFill>
                <a:latin typeface="Calibri"/>
                <a:ea typeface="Calibri"/>
                <a:cs typeface="Calibri"/>
                <a:sym typeface="Calibri"/>
              </a:defRPr>
            </a:lvl7pPr>
            <a:lvl8pPr marL="3657600" marR="0" lvl="7" indent="-321500" algn="l" rtl="0">
              <a:lnSpc>
                <a:spcPct val="90000"/>
              </a:lnSpc>
              <a:spcBef>
                <a:spcPts val="406"/>
              </a:spcBef>
              <a:spcAft>
                <a:spcPts val="0"/>
              </a:spcAft>
              <a:buClr>
                <a:schemeClr val="dk1"/>
              </a:buClr>
              <a:buSzPts val="1463"/>
              <a:buFont typeface="Arial"/>
              <a:buChar char="•"/>
              <a:defRPr sz="1463" b="0" i="0" u="none" strike="noStrike" cap="none">
                <a:solidFill>
                  <a:schemeClr val="dk1"/>
                </a:solidFill>
                <a:latin typeface="Calibri"/>
                <a:ea typeface="Calibri"/>
                <a:cs typeface="Calibri"/>
                <a:sym typeface="Calibri"/>
              </a:defRPr>
            </a:lvl8pPr>
            <a:lvl9pPr marL="4114800" marR="0" lvl="8" indent="-321500" algn="l" rtl="0">
              <a:lnSpc>
                <a:spcPct val="90000"/>
              </a:lnSpc>
              <a:spcBef>
                <a:spcPts val="406"/>
              </a:spcBef>
              <a:spcAft>
                <a:spcPts val="0"/>
              </a:spcAft>
              <a:buClr>
                <a:schemeClr val="dk1"/>
              </a:buClr>
              <a:buSzPts val="1463"/>
              <a:buFont typeface="Arial"/>
              <a:buChar char="•"/>
              <a:defRPr sz="1463" b="0" i="0" u="none" strike="noStrike" cap="none">
                <a:solidFill>
                  <a:schemeClr val="dk1"/>
                </a:solidFill>
                <a:latin typeface="Calibri"/>
                <a:ea typeface="Calibri"/>
                <a:cs typeface="Calibri"/>
                <a:sym typeface="Calibri"/>
              </a:defRPr>
            </a:lvl9pPr>
          </a:lstStyle>
          <a:p>
            <a:endParaRPr/>
          </a:p>
        </p:txBody>
      </p:sp>
      <p:sp>
        <p:nvSpPr>
          <p:cNvPr id="12" name="Google Shape;12;p6"/>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75"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6"/>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975"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6"/>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75" b="0" i="0" u="none" strike="noStrike" cap="none">
                <a:solidFill>
                  <a:srgbClr val="888888"/>
                </a:solidFill>
                <a:latin typeface="Calibri"/>
                <a:ea typeface="Calibri"/>
                <a:cs typeface="Calibri"/>
                <a:sym typeface="Calibri"/>
              </a:defRPr>
            </a:lvl1pPr>
            <a:lvl2pPr marL="0" marR="0" lvl="1" indent="0" algn="r" rtl="0">
              <a:spcBef>
                <a:spcPts val="0"/>
              </a:spcBef>
              <a:buNone/>
              <a:defRPr sz="975" b="0" i="0" u="none" strike="noStrike" cap="none">
                <a:solidFill>
                  <a:srgbClr val="888888"/>
                </a:solidFill>
                <a:latin typeface="Calibri"/>
                <a:ea typeface="Calibri"/>
                <a:cs typeface="Calibri"/>
                <a:sym typeface="Calibri"/>
              </a:defRPr>
            </a:lvl2pPr>
            <a:lvl3pPr marL="0" marR="0" lvl="2" indent="0" algn="r" rtl="0">
              <a:spcBef>
                <a:spcPts val="0"/>
              </a:spcBef>
              <a:buNone/>
              <a:defRPr sz="975" b="0" i="0" u="none" strike="noStrike" cap="none">
                <a:solidFill>
                  <a:srgbClr val="888888"/>
                </a:solidFill>
                <a:latin typeface="Calibri"/>
                <a:ea typeface="Calibri"/>
                <a:cs typeface="Calibri"/>
                <a:sym typeface="Calibri"/>
              </a:defRPr>
            </a:lvl3pPr>
            <a:lvl4pPr marL="0" marR="0" lvl="3" indent="0" algn="r" rtl="0">
              <a:spcBef>
                <a:spcPts val="0"/>
              </a:spcBef>
              <a:buNone/>
              <a:defRPr sz="975" b="0" i="0" u="none" strike="noStrike" cap="none">
                <a:solidFill>
                  <a:srgbClr val="888888"/>
                </a:solidFill>
                <a:latin typeface="Calibri"/>
                <a:ea typeface="Calibri"/>
                <a:cs typeface="Calibri"/>
                <a:sym typeface="Calibri"/>
              </a:defRPr>
            </a:lvl4pPr>
            <a:lvl5pPr marL="0" marR="0" lvl="4" indent="0" algn="r" rtl="0">
              <a:spcBef>
                <a:spcPts val="0"/>
              </a:spcBef>
              <a:buNone/>
              <a:defRPr sz="975" b="0" i="0" u="none" strike="noStrike" cap="none">
                <a:solidFill>
                  <a:srgbClr val="888888"/>
                </a:solidFill>
                <a:latin typeface="Calibri"/>
                <a:ea typeface="Calibri"/>
                <a:cs typeface="Calibri"/>
                <a:sym typeface="Calibri"/>
              </a:defRPr>
            </a:lvl5pPr>
            <a:lvl6pPr marL="0" marR="0" lvl="5" indent="0" algn="r" rtl="0">
              <a:spcBef>
                <a:spcPts val="0"/>
              </a:spcBef>
              <a:buNone/>
              <a:defRPr sz="975" b="0" i="0" u="none" strike="noStrike" cap="none">
                <a:solidFill>
                  <a:srgbClr val="888888"/>
                </a:solidFill>
                <a:latin typeface="Calibri"/>
                <a:ea typeface="Calibri"/>
                <a:cs typeface="Calibri"/>
                <a:sym typeface="Calibri"/>
              </a:defRPr>
            </a:lvl6pPr>
            <a:lvl7pPr marL="0" marR="0" lvl="6" indent="0" algn="r" rtl="0">
              <a:spcBef>
                <a:spcPts val="0"/>
              </a:spcBef>
              <a:buNone/>
              <a:defRPr sz="975" b="0" i="0" u="none" strike="noStrike" cap="none">
                <a:solidFill>
                  <a:srgbClr val="888888"/>
                </a:solidFill>
                <a:latin typeface="Calibri"/>
                <a:ea typeface="Calibri"/>
                <a:cs typeface="Calibri"/>
                <a:sym typeface="Calibri"/>
              </a:defRPr>
            </a:lvl7pPr>
            <a:lvl8pPr marL="0" marR="0" lvl="7" indent="0" algn="r" rtl="0">
              <a:spcBef>
                <a:spcPts val="0"/>
              </a:spcBef>
              <a:buNone/>
              <a:defRPr sz="975" b="0" i="0" u="none" strike="noStrike" cap="none">
                <a:solidFill>
                  <a:srgbClr val="888888"/>
                </a:solidFill>
                <a:latin typeface="Calibri"/>
                <a:ea typeface="Calibri"/>
                <a:cs typeface="Calibri"/>
                <a:sym typeface="Calibri"/>
              </a:defRPr>
            </a:lvl8pPr>
            <a:lvl9pPr marL="0" marR="0" lvl="8" indent="0" algn="r" rtl="0">
              <a:spcBef>
                <a:spcPts val="0"/>
              </a:spcBef>
              <a:buNone/>
              <a:defRPr sz="975"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a-DK"/>
              <a:t>‹nr.›</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80062"/>
        </a:solidFill>
        <a:effectLst/>
      </p:bgPr>
    </p:bg>
    <p:spTree>
      <p:nvGrpSpPr>
        <p:cNvPr id="1" name="Shape 87"/>
        <p:cNvGrpSpPr/>
        <p:nvPr/>
      </p:nvGrpSpPr>
      <p:grpSpPr>
        <a:xfrm>
          <a:off x="0" y="0"/>
          <a:ext cx="0" cy="0"/>
          <a:chOff x="0" y="0"/>
          <a:chExt cx="0" cy="0"/>
        </a:xfrm>
      </p:grpSpPr>
      <p:sp>
        <p:nvSpPr>
          <p:cNvPr id="90" name="Google Shape;90;p1"/>
          <p:cNvSpPr txBox="1"/>
          <p:nvPr/>
        </p:nvSpPr>
        <p:spPr>
          <a:xfrm>
            <a:off x="452281" y="1280437"/>
            <a:ext cx="8775802" cy="116951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400" u="none" strike="noStrike" cap="none" dirty="0">
                <a:solidFill>
                  <a:schemeClr val="bg1"/>
                </a:solidFill>
                <a:latin typeface="Montserrat" pitchFamily="2" charset="77"/>
                <a:ea typeface="Montserrat Light"/>
                <a:cs typeface="Montserrat Light"/>
                <a:sym typeface="Montserrat Light"/>
              </a:rPr>
              <a:t>Formålet med øvelsen er, at de unge kan dele bekymringer og usikkerheder forbundet med at være frivillig, og at de unge selv er med til at finde konkrete handlemuligheder, som de kan tage med sig som frivillige. Gennem erfaringsdeling og spejling med andre unge opstår følelsen af normalitet og på den måde er de unge selv med til at vende deres bekymringer til positive oplevelser med frivillighed.</a:t>
            </a:r>
            <a:endParaRPr lang="da-DK" dirty="0">
              <a:solidFill>
                <a:schemeClr val="bg1"/>
              </a:solidFill>
              <a:latin typeface="Montserrat" pitchFamily="2" charset="77"/>
            </a:endParaRPr>
          </a:p>
        </p:txBody>
      </p:sp>
      <p:sp>
        <p:nvSpPr>
          <p:cNvPr id="91" name="Google Shape;91;p1"/>
          <p:cNvSpPr txBox="1"/>
          <p:nvPr/>
        </p:nvSpPr>
        <p:spPr>
          <a:xfrm>
            <a:off x="452282" y="2557035"/>
            <a:ext cx="5008472" cy="3693278"/>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da-DK" sz="1400" dirty="0">
                <a:solidFill>
                  <a:srgbClr val="FFFCEE"/>
                </a:solidFill>
                <a:latin typeface="Montserrat Medium"/>
                <a:ea typeface="Montserrat Medium"/>
                <a:cs typeface="Montserrat Medium"/>
                <a:sym typeface="Montserrat Medium"/>
              </a:rPr>
              <a:t>Varighed: </a:t>
            </a:r>
            <a:r>
              <a:rPr lang="da-DK" sz="1400" dirty="0">
                <a:solidFill>
                  <a:srgbClr val="FFFCEE"/>
                </a:solidFill>
                <a:latin typeface="Montserrat" pitchFamily="2" charset="77"/>
                <a:ea typeface="Montserrat Medium"/>
                <a:cs typeface="Montserrat Medium"/>
                <a:sym typeface="Montserrat Light"/>
              </a:rPr>
              <a:t>30</a:t>
            </a:r>
            <a:r>
              <a:rPr lang="da-DK" dirty="0">
                <a:solidFill>
                  <a:srgbClr val="FFFCEE"/>
                </a:solidFill>
                <a:latin typeface="Montserrat" pitchFamily="2" charset="77"/>
                <a:ea typeface="Montserrat Light"/>
                <a:cs typeface="Montserrat Light"/>
                <a:sym typeface="Montserrat Light"/>
              </a:rPr>
              <a:t>-90 min.</a:t>
            </a:r>
            <a:br>
              <a:rPr lang="da-DK" sz="1400" dirty="0">
                <a:solidFill>
                  <a:srgbClr val="FFFCEE"/>
                </a:solidFill>
                <a:latin typeface="Montserrat Medium"/>
                <a:ea typeface="Montserrat Medium"/>
                <a:cs typeface="Montserrat Medium"/>
                <a:sym typeface="Montserrat Medium"/>
              </a:rPr>
            </a:br>
            <a:r>
              <a:rPr lang="da-DK" sz="1400" dirty="0">
                <a:solidFill>
                  <a:srgbClr val="FFFCEE"/>
                </a:solidFill>
                <a:latin typeface="Montserrat Medium"/>
                <a:ea typeface="Montserrat Medium"/>
                <a:cs typeface="Montserrat Medium"/>
                <a:sym typeface="Montserrat Medium"/>
              </a:rPr>
              <a:t>Deltagere: </a:t>
            </a:r>
            <a:r>
              <a:rPr lang="da-DK" dirty="0">
                <a:solidFill>
                  <a:srgbClr val="FFFCEE"/>
                </a:solidFill>
                <a:latin typeface="Montserrat" pitchFamily="2" charset="77"/>
                <a:ea typeface="Montserrat Light"/>
                <a:cs typeface="Montserrat Light"/>
                <a:sym typeface="Montserrat Light"/>
              </a:rPr>
              <a:t>4-10 unge, undervisere </a:t>
            </a:r>
          </a:p>
          <a:p>
            <a:pPr marL="0" marR="0" lvl="0" indent="0" algn="l" rtl="0">
              <a:lnSpc>
                <a:spcPct val="150000"/>
              </a:lnSpc>
              <a:spcBef>
                <a:spcPts val="0"/>
              </a:spcBef>
              <a:spcAft>
                <a:spcPts val="0"/>
              </a:spcAft>
              <a:buNone/>
            </a:pPr>
            <a:endParaRPr lang="da-DK" sz="1400" dirty="0">
              <a:solidFill>
                <a:srgbClr val="FFFCEE"/>
              </a:solidFill>
              <a:latin typeface="Montserrat Medium"/>
              <a:ea typeface="Montserrat Medium"/>
              <a:cs typeface="Montserrat Medium"/>
              <a:sym typeface="Montserrat Medium"/>
            </a:endParaRPr>
          </a:p>
          <a:p>
            <a:pPr marL="0" marR="0" lvl="0" indent="0" algn="l" rtl="0">
              <a:lnSpc>
                <a:spcPct val="150000"/>
              </a:lnSpc>
              <a:spcBef>
                <a:spcPts val="0"/>
              </a:spcBef>
              <a:spcAft>
                <a:spcPts val="0"/>
              </a:spcAft>
              <a:buNone/>
            </a:pPr>
            <a:r>
              <a:rPr lang="da-DK" sz="1400" dirty="0">
                <a:solidFill>
                  <a:srgbClr val="FFFCEE"/>
                </a:solidFill>
                <a:latin typeface="Montserrat Medium"/>
                <a:ea typeface="Montserrat Medium"/>
                <a:cs typeface="Montserrat Medium"/>
                <a:sym typeface="Montserrat Medium"/>
              </a:rPr>
              <a:t>Forberedelse</a:t>
            </a:r>
            <a:endParaRPr dirty="0">
              <a:solidFill>
                <a:srgbClr val="FFFCEE"/>
              </a:solidFill>
            </a:endParaRPr>
          </a:p>
          <a:p>
            <a:pPr marL="171450" marR="0" lvl="0" indent="-171450" algn="l" rtl="0">
              <a:lnSpc>
                <a:spcPct val="150000"/>
              </a:lnSpc>
              <a:spcBef>
                <a:spcPts val="0"/>
              </a:spcBef>
              <a:spcAft>
                <a:spcPts val="0"/>
              </a:spcAft>
              <a:buClr>
                <a:srgbClr val="FFFBED"/>
              </a:buClr>
              <a:buSzPts val="1200"/>
              <a:buFont typeface="Arial"/>
              <a:buChar char="•"/>
            </a:pPr>
            <a:r>
              <a:rPr lang="da-DK" sz="1200" dirty="0">
                <a:solidFill>
                  <a:schemeClr val="bg1"/>
                </a:solidFill>
                <a:latin typeface="Montserrat" pitchFamily="2" charset="77"/>
                <a:ea typeface="Montserrat Light"/>
                <a:cs typeface="Montserrat Light"/>
                <a:sym typeface="Montserrat Light"/>
              </a:rPr>
              <a:t>Snak evt. med underviserne om, hvilke bekymringer de unge måske kan have for at være frivillige</a:t>
            </a:r>
            <a:endParaRPr lang="da-DK" sz="1200" dirty="0">
              <a:solidFill>
                <a:schemeClr val="bg1"/>
              </a:solidFill>
              <a:latin typeface="Montserrat" pitchFamily="2" charset="77"/>
            </a:endParaRPr>
          </a:p>
          <a:p>
            <a:pPr marL="171450" marR="0" lvl="0" indent="-171450" algn="l" rtl="0">
              <a:lnSpc>
                <a:spcPct val="150000"/>
              </a:lnSpc>
              <a:spcBef>
                <a:spcPts val="0"/>
              </a:spcBef>
              <a:spcAft>
                <a:spcPts val="0"/>
              </a:spcAft>
              <a:buClr>
                <a:srgbClr val="FFFBED"/>
              </a:buClr>
              <a:buSzPts val="1200"/>
              <a:buFont typeface="Arial"/>
              <a:buChar char="•"/>
            </a:pPr>
            <a:r>
              <a:rPr lang="da-DK" sz="1200" dirty="0">
                <a:solidFill>
                  <a:schemeClr val="bg1"/>
                </a:solidFill>
                <a:latin typeface="Montserrat" pitchFamily="2" charset="77"/>
                <a:ea typeface="Montserrat Light"/>
                <a:cs typeface="Montserrat Light"/>
                <a:sym typeface="Montserrat Light"/>
              </a:rPr>
              <a:t>Overvej selv forslag på handlinger, der kan være med til at mindske de unges bekymringer</a:t>
            </a:r>
            <a:endParaRPr lang="da-DK" sz="1200" dirty="0">
              <a:solidFill>
                <a:schemeClr val="bg1"/>
              </a:solidFill>
              <a:latin typeface="Montserrat" pitchFamily="2" charset="77"/>
            </a:endParaRPr>
          </a:p>
          <a:p>
            <a:pPr marL="0" marR="0" lvl="0" indent="0" algn="l" rtl="0">
              <a:lnSpc>
                <a:spcPct val="150000"/>
              </a:lnSpc>
              <a:spcBef>
                <a:spcPts val="0"/>
              </a:spcBef>
              <a:spcAft>
                <a:spcPts val="0"/>
              </a:spcAft>
              <a:buClr>
                <a:srgbClr val="FFFBED"/>
              </a:buClr>
              <a:buNone/>
            </a:pPr>
            <a:endParaRPr lang="da-DK" sz="1400" dirty="0">
              <a:solidFill>
                <a:schemeClr val="bg1"/>
              </a:solidFill>
              <a:latin typeface="Montserrat Medium"/>
              <a:ea typeface="Montserrat Medium"/>
              <a:cs typeface="Montserrat Medium"/>
              <a:sym typeface="Montserrat Medium"/>
            </a:endParaRPr>
          </a:p>
          <a:p>
            <a:pPr marL="0" marR="0" lvl="0" indent="0" algn="l" rtl="0">
              <a:lnSpc>
                <a:spcPct val="150000"/>
              </a:lnSpc>
              <a:spcBef>
                <a:spcPts val="0"/>
              </a:spcBef>
              <a:spcAft>
                <a:spcPts val="0"/>
              </a:spcAft>
              <a:buClr>
                <a:srgbClr val="FFFBED"/>
              </a:buClr>
              <a:buNone/>
            </a:pPr>
            <a:r>
              <a:rPr lang="da-DK" sz="1400" dirty="0">
                <a:solidFill>
                  <a:schemeClr val="bg1"/>
                </a:solidFill>
                <a:latin typeface="Montserrat Medium"/>
                <a:ea typeface="Montserrat Medium"/>
                <a:cs typeface="Montserrat Medium"/>
                <a:sym typeface="Montserrat Medium"/>
              </a:rPr>
              <a:t>Materialer</a:t>
            </a:r>
            <a:endParaRPr dirty="0">
              <a:solidFill>
                <a:schemeClr val="bg1"/>
              </a:solidFill>
            </a:endParaRPr>
          </a:p>
          <a:p>
            <a:pPr marL="171450" marR="0" lvl="0" indent="-171450" algn="l" rtl="0">
              <a:lnSpc>
                <a:spcPct val="150000"/>
              </a:lnSpc>
              <a:spcBef>
                <a:spcPts val="0"/>
              </a:spcBef>
              <a:spcAft>
                <a:spcPts val="0"/>
              </a:spcAft>
              <a:buClr>
                <a:schemeClr val="bg1"/>
              </a:buClr>
              <a:buSzPts val="1200"/>
              <a:buFont typeface="Arial"/>
              <a:buChar char="•"/>
            </a:pPr>
            <a:r>
              <a:rPr lang="da-DK" sz="1200" dirty="0">
                <a:solidFill>
                  <a:schemeClr val="bg1"/>
                </a:solidFill>
                <a:latin typeface="Montserrat" pitchFamily="2" charset="77"/>
                <a:ea typeface="Montserrat Light"/>
                <a:cs typeface="Montserrat Light"/>
                <a:sym typeface="Montserrat Light"/>
              </a:rPr>
              <a:t>Post-</a:t>
            </a:r>
            <a:r>
              <a:rPr lang="da-DK" sz="1200" dirty="0" err="1">
                <a:solidFill>
                  <a:schemeClr val="bg1"/>
                </a:solidFill>
                <a:latin typeface="Montserrat" pitchFamily="2" charset="77"/>
                <a:ea typeface="Montserrat Light"/>
                <a:cs typeface="Montserrat Light"/>
                <a:sym typeface="Montserrat Light"/>
              </a:rPr>
              <a:t>its</a:t>
            </a:r>
            <a:endParaRPr lang="da-DK" sz="1200" dirty="0">
              <a:solidFill>
                <a:schemeClr val="bg1"/>
              </a:solidFill>
              <a:latin typeface="Montserrat" pitchFamily="2" charset="77"/>
              <a:ea typeface="Montserrat Light"/>
              <a:cs typeface="Montserrat Light"/>
              <a:sym typeface="Montserrat Light"/>
            </a:endParaRPr>
          </a:p>
          <a:p>
            <a:pPr marL="171450" marR="0" lvl="0" indent="-171450" algn="l" rtl="0">
              <a:lnSpc>
                <a:spcPct val="150000"/>
              </a:lnSpc>
              <a:spcBef>
                <a:spcPts val="0"/>
              </a:spcBef>
              <a:spcAft>
                <a:spcPts val="0"/>
              </a:spcAft>
              <a:buClr>
                <a:schemeClr val="bg1"/>
              </a:buClr>
              <a:buSzPts val="1200"/>
              <a:buFont typeface="Arial"/>
              <a:buChar char="•"/>
            </a:pPr>
            <a:r>
              <a:rPr lang="da-DK" sz="1200" dirty="0">
                <a:solidFill>
                  <a:schemeClr val="bg1"/>
                </a:solidFill>
                <a:latin typeface="Montserrat" pitchFamily="2" charset="77"/>
                <a:ea typeface="Montserrat Light"/>
                <a:cs typeface="Montserrat Light"/>
                <a:sym typeface="Montserrat Light"/>
              </a:rPr>
              <a:t>Tusser</a:t>
            </a:r>
            <a:endParaRPr lang="da-DK" sz="1200" dirty="0">
              <a:solidFill>
                <a:schemeClr val="bg1"/>
              </a:solidFill>
              <a:latin typeface="Montserrat" pitchFamily="2" charset="77"/>
            </a:endParaRPr>
          </a:p>
        </p:txBody>
      </p:sp>
      <p:cxnSp>
        <p:nvCxnSpPr>
          <p:cNvPr id="92" name="Google Shape;92;p1"/>
          <p:cNvCxnSpPr>
            <a:cxnSpLocks/>
          </p:cNvCxnSpPr>
          <p:nvPr/>
        </p:nvCxnSpPr>
        <p:spPr>
          <a:xfrm>
            <a:off x="528177" y="3418415"/>
            <a:ext cx="5008472" cy="0"/>
          </a:xfrm>
          <a:prstGeom prst="straightConnector1">
            <a:avLst/>
          </a:prstGeom>
          <a:noFill/>
          <a:ln w="28575" cap="flat" cmpd="sng">
            <a:solidFill>
              <a:srgbClr val="D18CFF"/>
            </a:solidFill>
            <a:prstDash val="solid"/>
            <a:miter lim="800000"/>
            <a:headEnd type="none" w="sm" len="sm"/>
            <a:tailEnd type="none" w="sm" len="sm"/>
          </a:ln>
        </p:spPr>
      </p:cxnSp>
      <p:cxnSp>
        <p:nvCxnSpPr>
          <p:cNvPr id="94" name="Google Shape;94;p1"/>
          <p:cNvCxnSpPr>
            <a:cxnSpLocks/>
          </p:cNvCxnSpPr>
          <p:nvPr/>
        </p:nvCxnSpPr>
        <p:spPr>
          <a:xfrm>
            <a:off x="528177" y="5131713"/>
            <a:ext cx="5008472" cy="0"/>
          </a:xfrm>
          <a:prstGeom prst="straightConnector1">
            <a:avLst/>
          </a:prstGeom>
          <a:noFill/>
          <a:ln w="28575" cap="flat" cmpd="sng">
            <a:solidFill>
              <a:srgbClr val="D18CFF"/>
            </a:solidFill>
            <a:prstDash val="solid"/>
            <a:miter lim="800000"/>
            <a:headEnd type="none" w="sm" len="sm"/>
            <a:tailEnd type="none" w="sm" len="sm"/>
          </a:ln>
        </p:spPr>
      </p:cxnSp>
      <p:sp>
        <p:nvSpPr>
          <p:cNvPr id="3" name="Ellipse 2">
            <a:extLst>
              <a:ext uri="{FF2B5EF4-FFF2-40B4-BE49-F238E27FC236}">
                <a16:creationId xmlns:a16="http://schemas.microsoft.com/office/drawing/2014/main" id="{098F79C5-2102-66C4-4E63-782DCE3514D5}"/>
              </a:ext>
            </a:extLst>
          </p:cNvPr>
          <p:cNvSpPr/>
          <p:nvPr/>
        </p:nvSpPr>
        <p:spPr>
          <a:xfrm>
            <a:off x="6030090" y="2998000"/>
            <a:ext cx="4896044" cy="4752291"/>
          </a:xfrm>
          <a:prstGeom prst="ellipse">
            <a:avLst/>
          </a:prstGeom>
          <a:solidFill>
            <a:srgbClr val="FFFC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pic>
        <p:nvPicPr>
          <p:cNvPr id="5" name="Billede 4">
            <a:extLst>
              <a:ext uri="{FF2B5EF4-FFF2-40B4-BE49-F238E27FC236}">
                <a16:creationId xmlns:a16="http://schemas.microsoft.com/office/drawing/2014/main" id="{FD571E04-2508-B141-736C-4B50FE592A92}"/>
              </a:ext>
            </a:extLst>
          </p:cNvPr>
          <p:cNvPicPr>
            <a:picLocks noChangeAspect="1"/>
          </p:cNvPicPr>
          <p:nvPr/>
        </p:nvPicPr>
        <p:blipFill>
          <a:blip r:embed="rId3"/>
          <a:srcRect/>
          <a:stretch/>
        </p:blipFill>
        <p:spPr>
          <a:xfrm>
            <a:off x="6632448" y="3391407"/>
            <a:ext cx="3155698" cy="3155698"/>
          </a:xfrm>
          <a:prstGeom prst="rect">
            <a:avLst/>
          </a:prstGeom>
        </p:spPr>
      </p:pic>
      <p:pic>
        <p:nvPicPr>
          <p:cNvPr id="4" name="Billede 3" descr="Et billede, der indeholder tegneserie, clipart&#10;&#10;Automatisk genereret beskrivelse">
            <a:extLst>
              <a:ext uri="{FF2B5EF4-FFF2-40B4-BE49-F238E27FC236}">
                <a16:creationId xmlns:a16="http://schemas.microsoft.com/office/drawing/2014/main" id="{908A2C1D-0F3F-0935-B66A-E68E4FA92929}"/>
              </a:ext>
            </a:extLst>
          </p:cNvPr>
          <p:cNvPicPr>
            <a:picLocks noChangeAspect="1"/>
          </p:cNvPicPr>
          <p:nvPr/>
        </p:nvPicPr>
        <p:blipFill>
          <a:blip r:embed="rId4"/>
          <a:stretch>
            <a:fillRect/>
          </a:stretch>
        </p:blipFill>
        <p:spPr>
          <a:xfrm>
            <a:off x="363073" y="356965"/>
            <a:ext cx="616197" cy="616197"/>
          </a:xfrm>
          <a:prstGeom prst="rect">
            <a:avLst/>
          </a:prstGeom>
        </p:spPr>
      </p:pic>
      <p:grpSp>
        <p:nvGrpSpPr>
          <p:cNvPr id="6" name="Gruppe 5">
            <a:extLst>
              <a:ext uri="{FF2B5EF4-FFF2-40B4-BE49-F238E27FC236}">
                <a16:creationId xmlns:a16="http://schemas.microsoft.com/office/drawing/2014/main" id="{CB9F38DE-BB93-04FE-DB17-75E1F26E00BD}"/>
              </a:ext>
            </a:extLst>
          </p:cNvPr>
          <p:cNvGrpSpPr/>
          <p:nvPr/>
        </p:nvGrpSpPr>
        <p:grpSpPr>
          <a:xfrm>
            <a:off x="1057481" y="414429"/>
            <a:ext cx="5041435" cy="525642"/>
            <a:chOff x="1189588" y="424397"/>
            <a:chExt cx="5041435" cy="525642"/>
          </a:xfrm>
        </p:grpSpPr>
        <p:sp>
          <p:nvSpPr>
            <p:cNvPr id="7" name="Google Shape;103;p2">
              <a:extLst>
                <a:ext uri="{FF2B5EF4-FFF2-40B4-BE49-F238E27FC236}">
                  <a16:creationId xmlns:a16="http://schemas.microsoft.com/office/drawing/2014/main" id="{5B28955A-9A9A-DB12-9388-9491522971F1}"/>
                </a:ext>
              </a:extLst>
            </p:cNvPr>
            <p:cNvSpPr txBox="1"/>
            <p:nvPr/>
          </p:nvSpPr>
          <p:spPr>
            <a:xfrm>
              <a:off x="1189588" y="580748"/>
              <a:ext cx="5041435"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800" dirty="0">
                  <a:solidFill>
                    <a:schemeClr val="bg1"/>
                  </a:solidFill>
                  <a:latin typeface="Montserrat Medium" pitchFamily="2" charset="77"/>
                  <a:ea typeface="Montserrat Alternates Medium"/>
                  <a:cs typeface="Montserrat Alternates Medium"/>
                  <a:sym typeface="Montserrat Alternates Medium"/>
                </a:rPr>
                <a:t>DET VÆRSTE DER KAN SKE</a:t>
              </a:r>
              <a:endParaRPr lang="da-DK" sz="1100" dirty="0">
                <a:solidFill>
                  <a:schemeClr val="bg1"/>
                </a:solidFill>
                <a:latin typeface="Montserrat Medium" pitchFamily="2" charset="77"/>
              </a:endParaRPr>
            </a:p>
          </p:txBody>
        </p:sp>
        <p:sp>
          <p:nvSpPr>
            <p:cNvPr id="8" name="Google Shape;103;p2">
              <a:extLst>
                <a:ext uri="{FF2B5EF4-FFF2-40B4-BE49-F238E27FC236}">
                  <a16:creationId xmlns:a16="http://schemas.microsoft.com/office/drawing/2014/main" id="{33870F77-337D-2003-E56D-FAB53CACE528}"/>
                </a:ext>
              </a:extLst>
            </p:cNvPr>
            <p:cNvSpPr txBox="1"/>
            <p:nvPr/>
          </p:nvSpPr>
          <p:spPr>
            <a:xfrm>
              <a:off x="1189588" y="424397"/>
              <a:ext cx="5041435" cy="26157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100" dirty="0">
                  <a:solidFill>
                    <a:srgbClr val="FF9E00"/>
                  </a:solidFill>
                  <a:latin typeface="Montserrat Medium" pitchFamily="2" charset="77"/>
                  <a:ea typeface="Montserrat Alternates Medium"/>
                  <a:cs typeface="Montserrat Alternates Medium"/>
                  <a:sym typeface="Montserrat Alternates Medium"/>
                </a:rPr>
                <a:t>UNGE MØDER FORENING</a:t>
              </a:r>
              <a:endParaRPr sz="800" dirty="0">
                <a:solidFill>
                  <a:srgbClr val="FF9E00"/>
                </a:solidFill>
                <a:latin typeface="Montserrat Medium" pitchFamily="2" charset="77"/>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BED"/>
        </a:solidFill>
        <a:effectLst/>
      </p:bgPr>
    </p:bg>
    <p:spTree>
      <p:nvGrpSpPr>
        <p:cNvPr id="1" name="Shape 87">
          <a:extLst>
            <a:ext uri="{FF2B5EF4-FFF2-40B4-BE49-F238E27FC236}">
              <a16:creationId xmlns:a16="http://schemas.microsoft.com/office/drawing/2014/main" id="{CE0850CB-4ECC-5204-1587-837F18AF8CD6}"/>
            </a:ext>
          </a:extLst>
        </p:cNvPr>
        <p:cNvGrpSpPr/>
        <p:nvPr/>
      </p:nvGrpSpPr>
      <p:grpSpPr>
        <a:xfrm>
          <a:off x="0" y="0"/>
          <a:ext cx="0" cy="0"/>
          <a:chOff x="0" y="0"/>
          <a:chExt cx="0" cy="0"/>
        </a:xfrm>
      </p:grpSpPr>
      <p:sp>
        <p:nvSpPr>
          <p:cNvPr id="90" name="Google Shape;90;p1">
            <a:extLst>
              <a:ext uri="{FF2B5EF4-FFF2-40B4-BE49-F238E27FC236}">
                <a16:creationId xmlns:a16="http://schemas.microsoft.com/office/drawing/2014/main" id="{A831AC10-5510-5780-FDD2-C0214FC18339}"/>
              </a:ext>
            </a:extLst>
          </p:cNvPr>
          <p:cNvSpPr txBox="1"/>
          <p:nvPr/>
        </p:nvSpPr>
        <p:spPr>
          <a:xfrm>
            <a:off x="452281" y="1280437"/>
            <a:ext cx="8553428" cy="4616608"/>
          </a:xfrm>
          <a:prstGeom prst="rect">
            <a:avLst/>
          </a:prstGeom>
          <a:noFill/>
          <a:ln>
            <a:noFill/>
          </a:ln>
        </p:spPr>
        <p:txBody>
          <a:bodyPr spcFirstLastPara="1" wrap="square" lIns="91425" tIns="45700" rIns="91425" bIns="45700" anchor="t" anchorCtr="0">
            <a:spAutoFit/>
          </a:bodyPr>
          <a:lstStyle/>
          <a:p>
            <a:pPr>
              <a:lnSpc>
                <a:spcPct val="150000"/>
              </a:lnSpc>
            </a:pPr>
            <a:r>
              <a:rPr lang="da-DK" dirty="0">
                <a:solidFill>
                  <a:srgbClr val="480062"/>
                </a:solidFill>
                <a:latin typeface="Montserrat Medium" pitchFamily="2" charset="77"/>
                <a:ea typeface="Montserrat Medium"/>
                <a:cs typeface="Montserrat Medium"/>
                <a:sym typeface="Montserrat Medium"/>
              </a:rPr>
              <a:t>Før eller under et frivilligforløb</a:t>
            </a:r>
            <a:endParaRPr lang="da-DK" dirty="0">
              <a:latin typeface="Montserrat Medium" pitchFamily="2" charset="77"/>
            </a:endParaRPr>
          </a:p>
          <a:p>
            <a:pPr>
              <a:lnSpc>
                <a:spcPct val="150000"/>
              </a:lnSpc>
            </a:pPr>
            <a:r>
              <a:rPr lang="da-DK" sz="1200" dirty="0">
                <a:solidFill>
                  <a:srgbClr val="480062"/>
                </a:solidFill>
                <a:latin typeface="Montserrat" pitchFamily="2" charset="77"/>
                <a:ea typeface="Montserrat Light"/>
                <a:cs typeface="Montserrat Light"/>
                <a:sym typeface="Montserrat Light"/>
              </a:rPr>
              <a:t>Øvelsen kan laves inden, de unge bliver frivillige, men måske har mødt konkrete foreninger, de kan blive frivillige i. Det kan være med til at forberede de unge og lade dem dele deres forestillinger om at starte op som frivillige i foreningerne. Som et alternativ kan den også laves, mens de unge er frivillige og handle om de udfordringer, de unge oplever, som I kan hjælpe med at finde handlemuligheder til. Vær tydelig i rammesætningen</a:t>
            </a:r>
            <a:br>
              <a:rPr lang="da-DK" sz="1200" dirty="0">
                <a:solidFill>
                  <a:srgbClr val="480062"/>
                </a:solidFill>
                <a:latin typeface="Montserrat" pitchFamily="2" charset="77"/>
                <a:ea typeface="Montserrat Medium"/>
                <a:cs typeface="Montserrat Medium"/>
                <a:sym typeface="Montserrat Medium"/>
              </a:rPr>
            </a:br>
            <a:endParaRPr lang="da-DK" sz="1200" dirty="0">
              <a:solidFill>
                <a:srgbClr val="480062"/>
              </a:solidFill>
              <a:latin typeface="Montserrat" pitchFamily="2" charset="77"/>
              <a:ea typeface="Montserrat Medium"/>
              <a:cs typeface="Montserrat Medium"/>
              <a:sym typeface="Montserrat Medium"/>
            </a:endParaRPr>
          </a:p>
          <a:p>
            <a:pPr marL="0" marR="0" lvl="0" indent="0" algn="l" rtl="0">
              <a:lnSpc>
                <a:spcPct val="150000"/>
              </a:lnSpc>
              <a:spcBef>
                <a:spcPts val="0"/>
              </a:spcBef>
              <a:spcAft>
                <a:spcPts val="0"/>
              </a:spcAft>
              <a:buNone/>
            </a:pPr>
            <a:r>
              <a:rPr lang="da-DK" dirty="0">
                <a:solidFill>
                  <a:srgbClr val="480062"/>
                </a:solidFill>
                <a:latin typeface="Montserrat Medium" pitchFamily="2" charset="77"/>
                <a:ea typeface="Montserrat Medium"/>
                <a:cs typeface="Montserrat Medium"/>
                <a:sym typeface="Montserrat Medium"/>
              </a:rPr>
              <a:t>Vær opmærksom på </a:t>
            </a:r>
            <a:br>
              <a:rPr lang="da-DK" sz="1200" dirty="0">
                <a:solidFill>
                  <a:srgbClr val="480062"/>
                </a:solidFill>
                <a:latin typeface="Montserrat" pitchFamily="2" charset="77"/>
                <a:ea typeface="Montserrat Medium"/>
                <a:cs typeface="Montserrat Medium"/>
                <a:sym typeface="Montserrat Medium"/>
              </a:rPr>
            </a:br>
            <a:r>
              <a:rPr lang="da-DK" sz="1200" dirty="0">
                <a:solidFill>
                  <a:srgbClr val="480062"/>
                </a:solidFill>
                <a:latin typeface="Montserrat" pitchFamily="2" charset="77"/>
                <a:ea typeface="Montserrat Light"/>
                <a:cs typeface="Montserrat Light"/>
                <a:sym typeface="Montserrat Light"/>
              </a:rPr>
              <a:t>Vær tydelig i rammesætningen af øvelsen, så alle unge er med på, hvad formålet med øvelsen er, og hvornår de skal snakke om deres bekymringer og hvornår, de skal have fokus på handlinger. </a:t>
            </a:r>
            <a:br>
              <a:rPr lang="da-DK" sz="1200" dirty="0">
                <a:solidFill>
                  <a:srgbClr val="480062"/>
                </a:solidFill>
                <a:latin typeface="Montserrat" pitchFamily="2" charset="77"/>
                <a:ea typeface="Montserrat Light"/>
                <a:cs typeface="Montserrat Light"/>
                <a:sym typeface="Montserrat Light"/>
              </a:rPr>
            </a:br>
            <a:br>
              <a:rPr lang="da-DK" sz="1200" dirty="0">
                <a:solidFill>
                  <a:srgbClr val="480062"/>
                </a:solidFill>
                <a:latin typeface="Montserrat" pitchFamily="2" charset="77"/>
                <a:ea typeface="Montserrat Light"/>
                <a:cs typeface="Montserrat Light"/>
                <a:sym typeface="Montserrat Light"/>
              </a:rPr>
            </a:br>
            <a:r>
              <a:rPr lang="da-DK" sz="1200" dirty="0">
                <a:solidFill>
                  <a:srgbClr val="480062"/>
                </a:solidFill>
                <a:latin typeface="Montserrat" pitchFamily="2" charset="77"/>
                <a:ea typeface="Montserrat Light"/>
                <a:cs typeface="Montserrat Light"/>
                <a:sym typeface="Montserrat Light"/>
              </a:rPr>
              <a:t>For nogle unge kan det være svært at komme med forslag til, hvordan de selv kan bidrage som frivillige og være med til at gøre det til en positiv oplevelse, fordi bekymringerne fylder så meget. </a:t>
            </a:r>
          </a:p>
          <a:p>
            <a:pPr marL="0" marR="0" lvl="0" indent="0" algn="l" rtl="0">
              <a:lnSpc>
                <a:spcPct val="150000"/>
              </a:lnSpc>
              <a:spcBef>
                <a:spcPts val="0"/>
              </a:spcBef>
              <a:spcAft>
                <a:spcPts val="0"/>
              </a:spcAft>
              <a:buNone/>
            </a:pPr>
            <a:endParaRPr lang="da-DK" sz="1200" dirty="0">
              <a:solidFill>
                <a:srgbClr val="480062"/>
              </a:solidFill>
              <a:latin typeface="Montserrat" pitchFamily="2" charset="77"/>
              <a:ea typeface="Montserrat Light"/>
              <a:cs typeface="Montserrat Light"/>
              <a:sym typeface="Montserrat Light"/>
            </a:endParaRPr>
          </a:p>
          <a:p>
            <a:pPr marL="0" marR="0" lvl="0" indent="0" algn="l" rtl="0">
              <a:lnSpc>
                <a:spcPct val="150000"/>
              </a:lnSpc>
              <a:spcBef>
                <a:spcPts val="0"/>
              </a:spcBef>
              <a:spcAft>
                <a:spcPts val="0"/>
              </a:spcAft>
              <a:buNone/>
            </a:pPr>
            <a:r>
              <a:rPr lang="da-DK" sz="1200" dirty="0">
                <a:solidFill>
                  <a:srgbClr val="480062"/>
                </a:solidFill>
                <a:latin typeface="Montserrat" pitchFamily="2" charset="77"/>
                <a:ea typeface="Montserrat Light"/>
                <a:cs typeface="Montserrat Light"/>
                <a:sym typeface="Montserrat Light"/>
              </a:rPr>
              <a:t>Inviter gerne undervisere med til at komme med deres refleksioner om, hvordan de unge kan bidrage og lad dem gerne dele egne bekymringer, som afspejler, de bekymringer og handlinger de unge sidder med. </a:t>
            </a:r>
          </a:p>
        </p:txBody>
      </p:sp>
      <p:pic>
        <p:nvPicPr>
          <p:cNvPr id="4" name="Google Shape;101;p2" descr="Et billede, der indeholder tekst&#10;&#10;Automatisk genereret beskrivelse">
            <a:extLst>
              <a:ext uri="{FF2B5EF4-FFF2-40B4-BE49-F238E27FC236}">
                <a16:creationId xmlns:a16="http://schemas.microsoft.com/office/drawing/2014/main" id="{F0BC1961-55A0-564E-A2DC-50D4A8E57B42}"/>
              </a:ext>
            </a:extLst>
          </p:cNvPr>
          <p:cNvPicPr preferRelativeResize="0"/>
          <p:nvPr/>
        </p:nvPicPr>
        <p:blipFill rotWithShape="1">
          <a:blip r:embed="rId3">
            <a:alphaModFix/>
          </a:blip>
          <a:srcRect/>
          <a:stretch/>
        </p:blipFill>
        <p:spPr>
          <a:xfrm>
            <a:off x="170177" y="6313497"/>
            <a:ext cx="1547517" cy="369981"/>
          </a:xfrm>
          <a:prstGeom prst="rect">
            <a:avLst/>
          </a:prstGeom>
          <a:noFill/>
          <a:ln>
            <a:noFill/>
          </a:ln>
        </p:spPr>
      </p:pic>
      <p:pic>
        <p:nvPicPr>
          <p:cNvPr id="8" name="Billede 7" descr="Et billede, der indeholder tegneserie, clipart&#10;&#10;Automatisk genereret beskrivelse">
            <a:extLst>
              <a:ext uri="{FF2B5EF4-FFF2-40B4-BE49-F238E27FC236}">
                <a16:creationId xmlns:a16="http://schemas.microsoft.com/office/drawing/2014/main" id="{B76B268C-FA49-5C5B-2DA1-E28EA850259B}"/>
              </a:ext>
            </a:extLst>
          </p:cNvPr>
          <p:cNvPicPr>
            <a:picLocks noChangeAspect="1"/>
          </p:cNvPicPr>
          <p:nvPr/>
        </p:nvPicPr>
        <p:blipFill>
          <a:blip r:embed="rId4"/>
          <a:stretch>
            <a:fillRect/>
          </a:stretch>
        </p:blipFill>
        <p:spPr>
          <a:xfrm>
            <a:off x="363073" y="356965"/>
            <a:ext cx="616197" cy="616197"/>
          </a:xfrm>
          <a:prstGeom prst="rect">
            <a:avLst/>
          </a:prstGeom>
        </p:spPr>
      </p:pic>
      <p:grpSp>
        <p:nvGrpSpPr>
          <p:cNvPr id="9" name="Gruppe 8">
            <a:extLst>
              <a:ext uri="{FF2B5EF4-FFF2-40B4-BE49-F238E27FC236}">
                <a16:creationId xmlns:a16="http://schemas.microsoft.com/office/drawing/2014/main" id="{35BAF319-ADDB-AD1B-C878-E390549D3292}"/>
              </a:ext>
            </a:extLst>
          </p:cNvPr>
          <p:cNvGrpSpPr/>
          <p:nvPr/>
        </p:nvGrpSpPr>
        <p:grpSpPr>
          <a:xfrm>
            <a:off x="1057481" y="414429"/>
            <a:ext cx="5041435" cy="525642"/>
            <a:chOff x="1189588" y="424397"/>
            <a:chExt cx="5041435" cy="525642"/>
          </a:xfrm>
        </p:grpSpPr>
        <p:sp>
          <p:nvSpPr>
            <p:cNvPr id="10" name="Google Shape;103;p2">
              <a:extLst>
                <a:ext uri="{FF2B5EF4-FFF2-40B4-BE49-F238E27FC236}">
                  <a16:creationId xmlns:a16="http://schemas.microsoft.com/office/drawing/2014/main" id="{9E750D33-CDAE-6CB0-C6C8-C70E39179106}"/>
                </a:ext>
              </a:extLst>
            </p:cNvPr>
            <p:cNvSpPr txBox="1"/>
            <p:nvPr/>
          </p:nvSpPr>
          <p:spPr>
            <a:xfrm>
              <a:off x="1189588" y="580748"/>
              <a:ext cx="5041435"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800" dirty="0">
                  <a:solidFill>
                    <a:srgbClr val="480062"/>
                  </a:solidFill>
                  <a:latin typeface="Montserrat Medium" pitchFamily="2" charset="77"/>
                  <a:ea typeface="Montserrat Alternates Medium"/>
                  <a:cs typeface="Montserrat Alternates Medium"/>
                  <a:sym typeface="Montserrat Alternates Medium"/>
                </a:rPr>
                <a:t>DET VÆRSTE DER KAN SKE</a:t>
              </a:r>
              <a:endParaRPr lang="da-DK" sz="1100" dirty="0">
                <a:solidFill>
                  <a:srgbClr val="480062"/>
                </a:solidFill>
                <a:latin typeface="Montserrat Medium" pitchFamily="2" charset="77"/>
              </a:endParaRPr>
            </a:p>
          </p:txBody>
        </p:sp>
        <p:sp>
          <p:nvSpPr>
            <p:cNvPr id="11" name="Google Shape;103;p2">
              <a:extLst>
                <a:ext uri="{FF2B5EF4-FFF2-40B4-BE49-F238E27FC236}">
                  <a16:creationId xmlns:a16="http://schemas.microsoft.com/office/drawing/2014/main" id="{D8C72459-2BB9-E8E0-3EBD-55C34FAF0072}"/>
                </a:ext>
              </a:extLst>
            </p:cNvPr>
            <p:cNvSpPr txBox="1"/>
            <p:nvPr/>
          </p:nvSpPr>
          <p:spPr>
            <a:xfrm>
              <a:off x="1189588" y="424397"/>
              <a:ext cx="5041435" cy="26157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100" dirty="0">
                  <a:solidFill>
                    <a:srgbClr val="FF9E00"/>
                  </a:solidFill>
                  <a:latin typeface="Montserrat Medium" pitchFamily="2" charset="77"/>
                  <a:ea typeface="Montserrat Alternates Medium"/>
                  <a:cs typeface="Montserrat Alternates Medium"/>
                  <a:sym typeface="Montserrat Alternates Medium"/>
                </a:rPr>
                <a:t>UNGE MØDER FORENING</a:t>
              </a:r>
              <a:endParaRPr sz="800" dirty="0">
                <a:solidFill>
                  <a:srgbClr val="FF9E00"/>
                </a:solidFill>
                <a:latin typeface="Montserrat Medium" pitchFamily="2" charset="77"/>
              </a:endParaRPr>
            </a:p>
          </p:txBody>
        </p:sp>
      </p:grpSp>
    </p:spTree>
    <p:extLst>
      <p:ext uri="{BB962C8B-B14F-4D97-AF65-F5344CB8AC3E}">
        <p14:creationId xmlns:p14="http://schemas.microsoft.com/office/powerpoint/2010/main" val="42918725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BED"/>
        </a:solidFill>
        <a:effectLst/>
      </p:bgPr>
    </p:bg>
    <p:spTree>
      <p:nvGrpSpPr>
        <p:cNvPr id="1" name="Shape 87">
          <a:extLst>
            <a:ext uri="{FF2B5EF4-FFF2-40B4-BE49-F238E27FC236}">
              <a16:creationId xmlns:a16="http://schemas.microsoft.com/office/drawing/2014/main" id="{D3E1250F-DB34-BAC1-4EBD-0D6AA118B3C6}"/>
            </a:ext>
          </a:extLst>
        </p:cNvPr>
        <p:cNvGrpSpPr/>
        <p:nvPr/>
      </p:nvGrpSpPr>
      <p:grpSpPr>
        <a:xfrm>
          <a:off x="0" y="0"/>
          <a:ext cx="0" cy="0"/>
          <a:chOff x="0" y="0"/>
          <a:chExt cx="0" cy="0"/>
        </a:xfrm>
      </p:grpSpPr>
      <p:sp>
        <p:nvSpPr>
          <p:cNvPr id="46" name="Ellipse 45">
            <a:extLst>
              <a:ext uri="{FF2B5EF4-FFF2-40B4-BE49-F238E27FC236}">
                <a16:creationId xmlns:a16="http://schemas.microsoft.com/office/drawing/2014/main" id="{452ABDBC-34CA-19DF-4418-7B44E6CAD8A7}"/>
              </a:ext>
            </a:extLst>
          </p:cNvPr>
          <p:cNvSpPr/>
          <p:nvPr/>
        </p:nvSpPr>
        <p:spPr>
          <a:xfrm rot="10800000">
            <a:off x="562134" y="4373624"/>
            <a:ext cx="217689" cy="217689"/>
          </a:xfrm>
          <a:prstGeom prst="ellipse">
            <a:avLst/>
          </a:prstGeom>
          <a:solidFill>
            <a:srgbClr val="D28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5" name="Ellipse 44">
            <a:extLst>
              <a:ext uri="{FF2B5EF4-FFF2-40B4-BE49-F238E27FC236}">
                <a16:creationId xmlns:a16="http://schemas.microsoft.com/office/drawing/2014/main" id="{5B2EA9E1-A410-8B48-117B-5D75C4760031}"/>
              </a:ext>
            </a:extLst>
          </p:cNvPr>
          <p:cNvSpPr/>
          <p:nvPr/>
        </p:nvSpPr>
        <p:spPr>
          <a:xfrm rot="10800000">
            <a:off x="562135" y="3355027"/>
            <a:ext cx="217689" cy="217689"/>
          </a:xfrm>
          <a:prstGeom prst="ellipse">
            <a:avLst/>
          </a:prstGeom>
          <a:solidFill>
            <a:srgbClr val="D28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3" name="Ellipse 42">
            <a:extLst>
              <a:ext uri="{FF2B5EF4-FFF2-40B4-BE49-F238E27FC236}">
                <a16:creationId xmlns:a16="http://schemas.microsoft.com/office/drawing/2014/main" id="{60552D4D-9EC8-879E-3E27-4D9633EE9F45}"/>
              </a:ext>
            </a:extLst>
          </p:cNvPr>
          <p:cNvSpPr/>
          <p:nvPr/>
        </p:nvSpPr>
        <p:spPr>
          <a:xfrm rot="10800000">
            <a:off x="562136" y="3815112"/>
            <a:ext cx="217689" cy="217689"/>
          </a:xfrm>
          <a:prstGeom prst="ellipse">
            <a:avLst/>
          </a:prstGeom>
          <a:solidFill>
            <a:srgbClr val="D28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0" name="Ellipse 39">
            <a:extLst>
              <a:ext uri="{FF2B5EF4-FFF2-40B4-BE49-F238E27FC236}">
                <a16:creationId xmlns:a16="http://schemas.microsoft.com/office/drawing/2014/main" id="{8346FB18-9B61-D021-52F4-BBBC05B1CFEE}"/>
              </a:ext>
            </a:extLst>
          </p:cNvPr>
          <p:cNvSpPr/>
          <p:nvPr/>
        </p:nvSpPr>
        <p:spPr>
          <a:xfrm rot="10800000">
            <a:off x="562136" y="2982874"/>
            <a:ext cx="217689" cy="217689"/>
          </a:xfrm>
          <a:prstGeom prst="ellipse">
            <a:avLst/>
          </a:prstGeom>
          <a:solidFill>
            <a:srgbClr val="D28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9" name="Ellipse 8">
            <a:extLst>
              <a:ext uri="{FF2B5EF4-FFF2-40B4-BE49-F238E27FC236}">
                <a16:creationId xmlns:a16="http://schemas.microsoft.com/office/drawing/2014/main" id="{4F423597-64A7-66B0-1E35-F1A42A881341}"/>
              </a:ext>
            </a:extLst>
          </p:cNvPr>
          <p:cNvSpPr/>
          <p:nvPr/>
        </p:nvSpPr>
        <p:spPr>
          <a:xfrm rot="10800000">
            <a:off x="562136" y="2436984"/>
            <a:ext cx="217689" cy="217689"/>
          </a:xfrm>
          <a:prstGeom prst="ellipse">
            <a:avLst/>
          </a:prstGeom>
          <a:solidFill>
            <a:srgbClr val="D28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7" name="Ellipse 6">
            <a:extLst>
              <a:ext uri="{FF2B5EF4-FFF2-40B4-BE49-F238E27FC236}">
                <a16:creationId xmlns:a16="http://schemas.microsoft.com/office/drawing/2014/main" id="{B3E1A7DB-601D-81A7-8C73-393B9194CFA3}"/>
              </a:ext>
            </a:extLst>
          </p:cNvPr>
          <p:cNvSpPr/>
          <p:nvPr/>
        </p:nvSpPr>
        <p:spPr>
          <a:xfrm rot="10800000">
            <a:off x="562137" y="1881052"/>
            <a:ext cx="217689" cy="217689"/>
          </a:xfrm>
          <a:prstGeom prst="ellipse">
            <a:avLst/>
          </a:prstGeom>
          <a:solidFill>
            <a:srgbClr val="D28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90" name="Google Shape;90;p1">
            <a:extLst>
              <a:ext uri="{FF2B5EF4-FFF2-40B4-BE49-F238E27FC236}">
                <a16:creationId xmlns:a16="http://schemas.microsoft.com/office/drawing/2014/main" id="{DA82D772-2D43-5C92-6621-A1A0EE5C76D5}"/>
              </a:ext>
            </a:extLst>
          </p:cNvPr>
          <p:cNvSpPr txBox="1"/>
          <p:nvPr/>
        </p:nvSpPr>
        <p:spPr>
          <a:xfrm>
            <a:off x="452281" y="1280437"/>
            <a:ext cx="8553428" cy="415458"/>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da-DK" dirty="0">
                <a:solidFill>
                  <a:srgbClr val="480062"/>
                </a:solidFill>
                <a:latin typeface="Montserrat Medium"/>
                <a:ea typeface="Montserrat Medium"/>
                <a:cs typeface="Montserrat Medium"/>
                <a:sym typeface="Montserrat Medium"/>
              </a:rPr>
              <a:t>Sådan gør du</a:t>
            </a:r>
            <a:endParaRPr lang="da-DK" sz="1200" dirty="0"/>
          </a:p>
        </p:txBody>
      </p:sp>
      <p:sp>
        <p:nvSpPr>
          <p:cNvPr id="5" name="Google Shape;116;p3">
            <a:extLst>
              <a:ext uri="{FF2B5EF4-FFF2-40B4-BE49-F238E27FC236}">
                <a16:creationId xmlns:a16="http://schemas.microsoft.com/office/drawing/2014/main" id="{1FD29F3E-6D1C-C536-2573-5A7504B3269E}"/>
              </a:ext>
            </a:extLst>
          </p:cNvPr>
          <p:cNvSpPr txBox="1"/>
          <p:nvPr/>
        </p:nvSpPr>
        <p:spPr>
          <a:xfrm>
            <a:off x="829235" y="1859469"/>
            <a:ext cx="8003636"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kumimoji="0" lang="da-DK" sz="1200" u="none" strike="noStrike" kern="0" cap="none" spc="0" normalizeH="0" baseline="0" noProof="0" dirty="0">
                <a:ln>
                  <a:noFill/>
                </a:ln>
                <a:solidFill>
                  <a:srgbClr val="480062"/>
                </a:solidFill>
                <a:effectLst/>
                <a:uLnTx/>
                <a:uFillTx/>
                <a:latin typeface="Montserrat" pitchFamily="2" charset="77"/>
                <a:ea typeface="Montserrat Light"/>
                <a:cs typeface="Montserrat Light"/>
                <a:sym typeface="Montserrat Light"/>
              </a:rPr>
              <a:t>De unge sidder rundt om et bord, hvor I kan se hinanden.</a:t>
            </a:r>
            <a:endParaRPr dirty="0">
              <a:latin typeface="Montserrat" pitchFamily="2" charset="77"/>
            </a:endParaRPr>
          </a:p>
        </p:txBody>
      </p:sp>
      <p:sp>
        <p:nvSpPr>
          <p:cNvPr id="15" name="Google Shape;118;p3">
            <a:extLst>
              <a:ext uri="{FF2B5EF4-FFF2-40B4-BE49-F238E27FC236}">
                <a16:creationId xmlns:a16="http://schemas.microsoft.com/office/drawing/2014/main" id="{71DB0C82-A107-2BBB-A2B6-01D9B3782BD8}"/>
              </a:ext>
            </a:extLst>
          </p:cNvPr>
          <p:cNvSpPr txBox="1"/>
          <p:nvPr/>
        </p:nvSpPr>
        <p:spPr>
          <a:xfrm>
            <a:off x="599817" y="1877139"/>
            <a:ext cx="146876" cy="22993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893" dirty="0">
                <a:solidFill>
                  <a:schemeClr val="lt1"/>
                </a:solidFill>
                <a:latin typeface="Montserrat Alternates Medium"/>
                <a:ea typeface="Montserrat Alternates Medium"/>
                <a:cs typeface="Montserrat Alternates Medium"/>
                <a:sym typeface="Montserrat Alternates Medium"/>
              </a:rPr>
              <a:t>1</a:t>
            </a:r>
            <a:endParaRPr dirty="0"/>
          </a:p>
        </p:txBody>
      </p:sp>
      <p:sp>
        <p:nvSpPr>
          <p:cNvPr id="6" name="Google Shape;117;p3">
            <a:extLst>
              <a:ext uri="{FF2B5EF4-FFF2-40B4-BE49-F238E27FC236}">
                <a16:creationId xmlns:a16="http://schemas.microsoft.com/office/drawing/2014/main" id="{C72327CA-C237-BDA5-4D40-24D06DDCCBA4}"/>
              </a:ext>
            </a:extLst>
          </p:cNvPr>
          <p:cNvSpPr txBox="1"/>
          <p:nvPr/>
        </p:nvSpPr>
        <p:spPr>
          <a:xfrm>
            <a:off x="829235" y="2224210"/>
            <a:ext cx="8514624" cy="64629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kumimoji="0" lang="da-DK" sz="1200" u="none" strike="noStrike" kern="0" cap="none" spc="0" normalizeH="0" baseline="0" noProof="0" dirty="0">
                <a:ln>
                  <a:noFill/>
                </a:ln>
                <a:solidFill>
                  <a:srgbClr val="480062"/>
                </a:solidFill>
                <a:effectLst/>
                <a:uLnTx/>
                <a:uFillTx/>
                <a:latin typeface="Montserrat" pitchFamily="2" charset="77"/>
                <a:ea typeface="Montserrat Light"/>
                <a:cs typeface="Montserrat Light"/>
                <a:sym typeface="Montserrat Light"/>
              </a:rPr>
              <a:t>Introducer øvelsen ved at sige, at de unge nu har mulighed for at sige alle deres tanker og eventuelle bekymringer højt om at være frivillige – men at I heldigvis skal vende det på hovedet bagefter og snakke om, hvad I kan gøre, for de alligevel får en god oplevelse som frivillige.</a:t>
            </a:r>
            <a:endParaRPr lang="da-DK" sz="1200" dirty="0">
              <a:latin typeface="Montserrat" pitchFamily="2" charset="77"/>
            </a:endParaRPr>
          </a:p>
        </p:txBody>
      </p:sp>
      <p:sp>
        <p:nvSpPr>
          <p:cNvPr id="19" name="Google Shape;118;p3">
            <a:extLst>
              <a:ext uri="{FF2B5EF4-FFF2-40B4-BE49-F238E27FC236}">
                <a16:creationId xmlns:a16="http://schemas.microsoft.com/office/drawing/2014/main" id="{5E8AFBA3-D594-868C-0477-3A7C9E66256F}"/>
              </a:ext>
            </a:extLst>
          </p:cNvPr>
          <p:cNvSpPr txBox="1"/>
          <p:nvPr/>
        </p:nvSpPr>
        <p:spPr>
          <a:xfrm>
            <a:off x="597547" y="2430525"/>
            <a:ext cx="146876" cy="22993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893" dirty="0">
                <a:solidFill>
                  <a:schemeClr val="lt1"/>
                </a:solidFill>
                <a:latin typeface="Montserrat Alternates Medium"/>
                <a:ea typeface="Montserrat Alternates Medium"/>
                <a:cs typeface="Montserrat Alternates Medium"/>
                <a:sym typeface="Montserrat Alternates Medium"/>
              </a:rPr>
              <a:t>2</a:t>
            </a:r>
            <a:endParaRPr dirty="0"/>
          </a:p>
        </p:txBody>
      </p:sp>
      <p:sp>
        <p:nvSpPr>
          <p:cNvPr id="22" name="Google Shape;118;p3">
            <a:extLst>
              <a:ext uri="{FF2B5EF4-FFF2-40B4-BE49-F238E27FC236}">
                <a16:creationId xmlns:a16="http://schemas.microsoft.com/office/drawing/2014/main" id="{444C368E-6F5C-0EEA-65AC-DA885087808C}"/>
              </a:ext>
            </a:extLst>
          </p:cNvPr>
          <p:cNvSpPr txBox="1"/>
          <p:nvPr/>
        </p:nvSpPr>
        <p:spPr>
          <a:xfrm>
            <a:off x="597546" y="2989281"/>
            <a:ext cx="146876" cy="22993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893" dirty="0">
                <a:solidFill>
                  <a:schemeClr val="lt1"/>
                </a:solidFill>
                <a:latin typeface="Montserrat Alternates Medium"/>
                <a:ea typeface="Montserrat Alternates Medium"/>
                <a:cs typeface="Montserrat Alternates Medium"/>
                <a:sym typeface="Montserrat Alternates Medium"/>
              </a:rPr>
              <a:t>3</a:t>
            </a:r>
            <a:endParaRPr dirty="0"/>
          </a:p>
        </p:txBody>
      </p:sp>
      <p:sp>
        <p:nvSpPr>
          <p:cNvPr id="25" name="Google Shape;118;p3">
            <a:extLst>
              <a:ext uri="{FF2B5EF4-FFF2-40B4-BE49-F238E27FC236}">
                <a16:creationId xmlns:a16="http://schemas.microsoft.com/office/drawing/2014/main" id="{AA9E4AE3-24F2-BFBE-3195-7090AF6AE473}"/>
              </a:ext>
            </a:extLst>
          </p:cNvPr>
          <p:cNvSpPr txBox="1"/>
          <p:nvPr/>
        </p:nvSpPr>
        <p:spPr>
          <a:xfrm>
            <a:off x="597547" y="3351893"/>
            <a:ext cx="146876" cy="22993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893" dirty="0">
                <a:solidFill>
                  <a:schemeClr val="lt1"/>
                </a:solidFill>
                <a:latin typeface="Montserrat Alternates Medium"/>
                <a:ea typeface="Montserrat Alternates Medium"/>
                <a:cs typeface="Montserrat Alternates Medium"/>
                <a:sym typeface="Montserrat Alternates Medium"/>
              </a:rPr>
              <a:t>4</a:t>
            </a:r>
            <a:endParaRPr dirty="0"/>
          </a:p>
        </p:txBody>
      </p:sp>
      <p:sp>
        <p:nvSpPr>
          <p:cNvPr id="11" name="Google Shape;126;p3">
            <a:extLst>
              <a:ext uri="{FF2B5EF4-FFF2-40B4-BE49-F238E27FC236}">
                <a16:creationId xmlns:a16="http://schemas.microsoft.com/office/drawing/2014/main" id="{3470CAFB-0F3A-FEC9-469B-747490D030A0}"/>
              </a:ext>
            </a:extLst>
          </p:cNvPr>
          <p:cNvSpPr txBox="1"/>
          <p:nvPr/>
        </p:nvSpPr>
        <p:spPr>
          <a:xfrm>
            <a:off x="829231" y="3696467"/>
            <a:ext cx="8479222" cy="461624"/>
          </a:xfrm>
          <a:prstGeom prst="rect">
            <a:avLst/>
          </a:prstGeom>
          <a:noFill/>
          <a:ln>
            <a:noFill/>
          </a:ln>
        </p:spPr>
        <p:txBody>
          <a:bodyPr spcFirstLastPara="1" wrap="square" lIns="91425" tIns="45700" rIns="91425" bIns="45700" anchor="t" anchorCtr="0">
            <a:spAutoFit/>
          </a:bodyPr>
          <a:lstStyle/>
          <a:p>
            <a:pPr>
              <a:buClr>
                <a:srgbClr val="480062"/>
              </a:buClr>
              <a:buSzPts val="1200"/>
              <a:defRPr/>
            </a:pPr>
            <a:r>
              <a:rPr kumimoji="0" lang="da-DK" sz="1200" u="none" strike="noStrike" kern="0" cap="none" spc="0" normalizeH="0" baseline="0" noProof="0" dirty="0">
                <a:ln>
                  <a:noFill/>
                </a:ln>
                <a:solidFill>
                  <a:srgbClr val="480062"/>
                </a:solidFill>
                <a:effectLst/>
                <a:uLnTx/>
                <a:uFillTx/>
                <a:latin typeface="Montserrat" pitchFamily="2" charset="77"/>
                <a:ea typeface="Montserrat Light"/>
                <a:cs typeface="Montserrat Light"/>
                <a:sym typeface="Montserrat Light"/>
              </a:rPr>
              <a:t>I </a:t>
            </a:r>
            <a:r>
              <a:rPr kumimoji="0" lang="da-DK" sz="1200" u="none" strike="noStrike" kern="0" cap="none" spc="0" normalizeH="0" baseline="0" noProof="0" dirty="0" err="1">
                <a:ln>
                  <a:noFill/>
                </a:ln>
                <a:solidFill>
                  <a:srgbClr val="480062"/>
                </a:solidFill>
                <a:effectLst/>
                <a:uLnTx/>
                <a:uFillTx/>
                <a:latin typeface="Montserrat" pitchFamily="2" charset="77"/>
                <a:ea typeface="Montserrat Light"/>
                <a:cs typeface="Montserrat Light"/>
                <a:sym typeface="Montserrat Light"/>
              </a:rPr>
              <a:t>brainstormer</a:t>
            </a:r>
            <a:r>
              <a:rPr kumimoji="0" lang="da-DK" sz="1200" u="none" strike="noStrike" kern="0" cap="none" spc="0" normalizeH="0" baseline="0" noProof="0" dirty="0">
                <a:ln>
                  <a:noFill/>
                </a:ln>
                <a:solidFill>
                  <a:srgbClr val="480062"/>
                </a:solidFill>
                <a:effectLst/>
                <a:uLnTx/>
                <a:uFillTx/>
                <a:latin typeface="Montserrat" pitchFamily="2" charset="77"/>
                <a:ea typeface="Montserrat Light"/>
                <a:cs typeface="Montserrat Light"/>
                <a:sym typeface="Montserrat Light"/>
              </a:rPr>
              <a:t> nu i plenum eller tager en runde rundt, mens du skriver alle svar ned på post-</a:t>
            </a:r>
            <a:r>
              <a:rPr kumimoji="0" lang="da-DK" sz="1200" u="none" strike="noStrike" kern="0" cap="none" spc="0" normalizeH="0" baseline="0" noProof="0" dirty="0" err="1">
                <a:ln>
                  <a:noFill/>
                </a:ln>
                <a:solidFill>
                  <a:srgbClr val="480062"/>
                </a:solidFill>
                <a:effectLst/>
                <a:uLnTx/>
                <a:uFillTx/>
                <a:latin typeface="Montserrat" pitchFamily="2" charset="77"/>
                <a:ea typeface="Montserrat Light"/>
                <a:cs typeface="Montserrat Light"/>
                <a:sym typeface="Montserrat Light"/>
              </a:rPr>
              <a:t>its</a:t>
            </a:r>
            <a:r>
              <a:rPr kumimoji="0" lang="da-DK" sz="1200" u="none" strike="noStrike" kern="0" cap="none" spc="0" normalizeH="0" baseline="0" noProof="0" dirty="0">
                <a:ln>
                  <a:noFill/>
                </a:ln>
                <a:solidFill>
                  <a:srgbClr val="480062"/>
                </a:solidFill>
                <a:effectLst/>
                <a:uLnTx/>
                <a:uFillTx/>
                <a:latin typeface="Montserrat" pitchFamily="2" charset="77"/>
                <a:ea typeface="Montserrat Light"/>
                <a:cs typeface="Montserrat Light"/>
                <a:sym typeface="Montserrat Light"/>
              </a:rPr>
              <a:t> – de unge må gerne bygge videre på hinandens ideer, men de må ikke kritisere. Der skal være plads til alle tanker.</a:t>
            </a:r>
          </a:p>
        </p:txBody>
      </p:sp>
      <p:sp>
        <p:nvSpPr>
          <p:cNvPr id="28" name="Google Shape;118;p3">
            <a:extLst>
              <a:ext uri="{FF2B5EF4-FFF2-40B4-BE49-F238E27FC236}">
                <a16:creationId xmlns:a16="http://schemas.microsoft.com/office/drawing/2014/main" id="{369CA6C7-5CCE-52F6-0CF0-508BC879BF76}"/>
              </a:ext>
            </a:extLst>
          </p:cNvPr>
          <p:cNvSpPr txBox="1"/>
          <p:nvPr/>
        </p:nvSpPr>
        <p:spPr>
          <a:xfrm>
            <a:off x="597547" y="3809554"/>
            <a:ext cx="146876" cy="22993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893" dirty="0">
                <a:solidFill>
                  <a:schemeClr val="lt1"/>
                </a:solidFill>
                <a:latin typeface="Montserrat Alternates Medium"/>
                <a:ea typeface="Montserrat Alternates Medium"/>
                <a:cs typeface="Montserrat Alternates Medium"/>
                <a:sym typeface="Montserrat Alternates Medium"/>
              </a:rPr>
              <a:t>5</a:t>
            </a:r>
            <a:endParaRPr dirty="0"/>
          </a:p>
        </p:txBody>
      </p:sp>
      <p:sp>
        <p:nvSpPr>
          <p:cNvPr id="13" name="Google Shape;132;p3">
            <a:extLst>
              <a:ext uri="{FF2B5EF4-FFF2-40B4-BE49-F238E27FC236}">
                <a16:creationId xmlns:a16="http://schemas.microsoft.com/office/drawing/2014/main" id="{91FBB052-D84B-7C50-3F9C-6FA2FF5A7D8A}"/>
              </a:ext>
            </a:extLst>
          </p:cNvPr>
          <p:cNvSpPr txBox="1"/>
          <p:nvPr/>
        </p:nvSpPr>
        <p:spPr>
          <a:xfrm>
            <a:off x="829231" y="4259075"/>
            <a:ext cx="8338215" cy="64629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200" dirty="0">
                <a:solidFill>
                  <a:srgbClr val="480062"/>
                </a:solidFill>
                <a:latin typeface="Montserrat"/>
                <a:ea typeface="Montserrat"/>
                <a:cs typeface="Montserrat"/>
                <a:sym typeface="Montserrat"/>
              </a:rPr>
              <a:t>Nu skal i vende skrækscenarierne om og snakke om, hvad der skal til for at det ikke går så galt. Tag udgangspunkt i konkrete bekymringer og snak om spørgsmålene: Hvad skal der til for, at vi undgår det sker?</a:t>
            </a:r>
            <a:r>
              <a:rPr lang="da-DK" sz="1200" dirty="0">
                <a:ea typeface="Montserrat"/>
              </a:rPr>
              <a:t> </a:t>
            </a:r>
            <a:r>
              <a:rPr lang="da-DK" sz="1200" dirty="0">
                <a:solidFill>
                  <a:srgbClr val="480062"/>
                </a:solidFill>
                <a:latin typeface="Montserrat"/>
                <a:ea typeface="Montserrat"/>
                <a:cs typeface="Montserrat"/>
                <a:sym typeface="Montserrat"/>
              </a:rPr>
              <a:t>Hvad kan du selv gøre?</a:t>
            </a:r>
            <a:r>
              <a:rPr lang="da-DK" sz="1200" dirty="0">
                <a:ea typeface="Montserrat"/>
              </a:rPr>
              <a:t> </a:t>
            </a:r>
            <a:r>
              <a:rPr lang="da-DK" sz="1200" dirty="0">
                <a:solidFill>
                  <a:srgbClr val="480062"/>
                </a:solidFill>
                <a:latin typeface="Montserrat"/>
                <a:ea typeface="Montserrat"/>
                <a:cs typeface="Montserrat"/>
                <a:sym typeface="Montserrat"/>
              </a:rPr>
              <a:t>Hvad kan foreningen gøre?</a:t>
            </a:r>
            <a:r>
              <a:rPr lang="da-DK" sz="1200" dirty="0">
                <a:ea typeface="Montserrat"/>
              </a:rPr>
              <a:t> </a:t>
            </a:r>
            <a:r>
              <a:rPr lang="da-DK" sz="1200" dirty="0">
                <a:solidFill>
                  <a:srgbClr val="480062"/>
                </a:solidFill>
                <a:latin typeface="Montserrat"/>
                <a:ea typeface="Montserrat"/>
                <a:cs typeface="Montserrat"/>
                <a:sym typeface="Montserrat"/>
              </a:rPr>
              <a:t>Hvad kan underviseren gøre?</a:t>
            </a:r>
            <a:endParaRPr lang="da-DK" sz="1200" dirty="0"/>
          </a:p>
        </p:txBody>
      </p:sp>
      <p:sp>
        <p:nvSpPr>
          <p:cNvPr id="31" name="Google Shape;118;p3">
            <a:extLst>
              <a:ext uri="{FF2B5EF4-FFF2-40B4-BE49-F238E27FC236}">
                <a16:creationId xmlns:a16="http://schemas.microsoft.com/office/drawing/2014/main" id="{5D113B34-31A8-772C-E52C-98E0995662AF}"/>
              </a:ext>
            </a:extLst>
          </p:cNvPr>
          <p:cNvSpPr txBox="1"/>
          <p:nvPr/>
        </p:nvSpPr>
        <p:spPr>
          <a:xfrm>
            <a:off x="597543" y="4368546"/>
            <a:ext cx="146876" cy="22993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893" dirty="0">
                <a:solidFill>
                  <a:schemeClr val="lt1"/>
                </a:solidFill>
                <a:latin typeface="Montserrat Alternates Medium"/>
                <a:ea typeface="Montserrat Alternates Medium"/>
                <a:cs typeface="Montserrat Alternates Medium"/>
                <a:sym typeface="Montserrat Alternates Medium"/>
              </a:rPr>
              <a:t>6</a:t>
            </a:r>
            <a:endParaRPr dirty="0"/>
          </a:p>
        </p:txBody>
      </p:sp>
      <p:pic>
        <p:nvPicPr>
          <p:cNvPr id="2" name="Google Shape;101;p2" descr="Et billede, der indeholder tekst&#10;&#10;Automatisk genereret beskrivelse">
            <a:extLst>
              <a:ext uri="{FF2B5EF4-FFF2-40B4-BE49-F238E27FC236}">
                <a16:creationId xmlns:a16="http://schemas.microsoft.com/office/drawing/2014/main" id="{5C3F8F90-5F4D-B63F-BA7B-41A8D7673982}"/>
              </a:ext>
            </a:extLst>
          </p:cNvPr>
          <p:cNvPicPr preferRelativeResize="0"/>
          <p:nvPr/>
        </p:nvPicPr>
        <p:blipFill rotWithShape="1">
          <a:blip r:embed="rId3">
            <a:alphaModFix/>
          </a:blip>
          <a:srcRect/>
          <a:stretch/>
        </p:blipFill>
        <p:spPr>
          <a:xfrm>
            <a:off x="170177" y="6313497"/>
            <a:ext cx="1547517" cy="369981"/>
          </a:xfrm>
          <a:prstGeom prst="rect">
            <a:avLst/>
          </a:prstGeom>
          <a:noFill/>
          <a:ln>
            <a:noFill/>
          </a:ln>
        </p:spPr>
      </p:pic>
      <p:sp>
        <p:nvSpPr>
          <p:cNvPr id="14" name="Google Shape;117;p3">
            <a:extLst>
              <a:ext uri="{FF2B5EF4-FFF2-40B4-BE49-F238E27FC236}">
                <a16:creationId xmlns:a16="http://schemas.microsoft.com/office/drawing/2014/main" id="{8EC8A107-4323-9E86-512B-C2B56ADEA67E}"/>
              </a:ext>
            </a:extLst>
          </p:cNvPr>
          <p:cNvSpPr txBox="1"/>
          <p:nvPr/>
        </p:nvSpPr>
        <p:spPr>
          <a:xfrm>
            <a:off x="829235" y="2951023"/>
            <a:ext cx="8514624" cy="27695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kumimoji="0" lang="da-DK" sz="1200" u="none" strike="noStrike" kern="0" cap="none" spc="0" normalizeH="0" baseline="0" noProof="0" dirty="0">
                <a:ln>
                  <a:noFill/>
                </a:ln>
                <a:solidFill>
                  <a:srgbClr val="480062"/>
                </a:solidFill>
                <a:effectLst/>
                <a:uLnTx/>
                <a:uFillTx/>
                <a:latin typeface="Montserrat" pitchFamily="2" charset="77"/>
                <a:ea typeface="Montserrat Light"/>
                <a:cs typeface="Montserrat Light"/>
                <a:sym typeface="Montserrat Light"/>
              </a:rPr>
              <a:t>Spørg de unge i plenum: ”Hvad er det allerværste, der kan ske, når I skal prøve at være frivillige?”</a:t>
            </a:r>
            <a:endParaRPr lang="da-DK" sz="1200" dirty="0">
              <a:latin typeface="Montserrat" pitchFamily="2" charset="77"/>
            </a:endParaRPr>
          </a:p>
        </p:txBody>
      </p:sp>
      <p:sp>
        <p:nvSpPr>
          <p:cNvPr id="16" name="Google Shape;117;p3">
            <a:extLst>
              <a:ext uri="{FF2B5EF4-FFF2-40B4-BE49-F238E27FC236}">
                <a16:creationId xmlns:a16="http://schemas.microsoft.com/office/drawing/2014/main" id="{BF678815-F9F1-04DE-EADA-7CDCF2668F1C}"/>
              </a:ext>
            </a:extLst>
          </p:cNvPr>
          <p:cNvSpPr txBox="1"/>
          <p:nvPr/>
        </p:nvSpPr>
        <p:spPr>
          <a:xfrm>
            <a:off x="829235" y="3322806"/>
            <a:ext cx="8176474" cy="27695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200" dirty="0">
                <a:solidFill>
                  <a:srgbClr val="480062"/>
                </a:solidFill>
                <a:latin typeface="Montserrat"/>
                <a:ea typeface="Montserrat"/>
                <a:cs typeface="Montserrat"/>
                <a:sym typeface="Montserrat"/>
              </a:rPr>
              <a:t>Giv dem 2 minutter til at tænke over, hvad de skal svare, eller lad dem snakke sammen to og to.</a:t>
            </a:r>
            <a:endParaRPr lang="da-DK" sz="1200" dirty="0"/>
          </a:p>
        </p:txBody>
      </p:sp>
      <p:sp>
        <p:nvSpPr>
          <p:cNvPr id="18" name="Ellipse 17">
            <a:extLst>
              <a:ext uri="{FF2B5EF4-FFF2-40B4-BE49-F238E27FC236}">
                <a16:creationId xmlns:a16="http://schemas.microsoft.com/office/drawing/2014/main" id="{01552E8B-3C9A-0613-6941-F550A2AD4337}"/>
              </a:ext>
            </a:extLst>
          </p:cNvPr>
          <p:cNvSpPr/>
          <p:nvPr/>
        </p:nvSpPr>
        <p:spPr>
          <a:xfrm rot="10800000">
            <a:off x="562136" y="5130408"/>
            <a:ext cx="217689" cy="217689"/>
          </a:xfrm>
          <a:prstGeom prst="ellipse">
            <a:avLst/>
          </a:prstGeom>
          <a:solidFill>
            <a:srgbClr val="D28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20" name="Google Shape;126;p3">
            <a:extLst>
              <a:ext uri="{FF2B5EF4-FFF2-40B4-BE49-F238E27FC236}">
                <a16:creationId xmlns:a16="http://schemas.microsoft.com/office/drawing/2014/main" id="{C8D7F901-6B4B-B562-82ED-6550E360DF74}"/>
              </a:ext>
            </a:extLst>
          </p:cNvPr>
          <p:cNvSpPr txBox="1"/>
          <p:nvPr/>
        </p:nvSpPr>
        <p:spPr>
          <a:xfrm>
            <a:off x="829231" y="5011763"/>
            <a:ext cx="8338215" cy="461624"/>
          </a:xfrm>
          <a:prstGeom prst="rect">
            <a:avLst/>
          </a:prstGeom>
          <a:noFill/>
          <a:ln>
            <a:noFill/>
          </a:ln>
        </p:spPr>
        <p:txBody>
          <a:bodyPr spcFirstLastPara="1" wrap="square" lIns="91425" tIns="45700" rIns="91425" bIns="45700" anchor="t" anchorCtr="0">
            <a:spAutoFit/>
          </a:bodyPr>
          <a:lstStyle/>
          <a:p>
            <a:pPr>
              <a:buClr>
                <a:srgbClr val="480062"/>
              </a:buClr>
              <a:buSzPts val="1200"/>
              <a:defRPr/>
            </a:pPr>
            <a:r>
              <a:rPr kumimoji="0" lang="da-DK" sz="1200" u="none" strike="noStrike" kern="0" cap="none" spc="0" normalizeH="0" baseline="0" noProof="0" dirty="0">
                <a:ln>
                  <a:noFill/>
                </a:ln>
                <a:solidFill>
                  <a:srgbClr val="480062"/>
                </a:solidFill>
                <a:effectLst/>
                <a:uLnTx/>
                <a:uFillTx/>
                <a:latin typeface="Montserrat" pitchFamily="2" charset="77"/>
                <a:ea typeface="Montserrat Light"/>
                <a:cs typeface="Montserrat Light"/>
                <a:sym typeface="Montserrat Light"/>
              </a:rPr>
              <a:t>Afslut workshoppen med at bede hver elev sige 1 ting, de tager med sig fra i dag eller ser frem til ved at blive frivillige</a:t>
            </a:r>
          </a:p>
        </p:txBody>
      </p:sp>
      <p:sp>
        <p:nvSpPr>
          <p:cNvPr id="21" name="Google Shape;118;p3">
            <a:extLst>
              <a:ext uri="{FF2B5EF4-FFF2-40B4-BE49-F238E27FC236}">
                <a16:creationId xmlns:a16="http://schemas.microsoft.com/office/drawing/2014/main" id="{23924685-5148-E5F3-C65E-BCD92DFE1862}"/>
              </a:ext>
            </a:extLst>
          </p:cNvPr>
          <p:cNvSpPr txBox="1"/>
          <p:nvPr/>
        </p:nvSpPr>
        <p:spPr>
          <a:xfrm>
            <a:off x="597547" y="5132470"/>
            <a:ext cx="146876" cy="22993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893" dirty="0">
                <a:solidFill>
                  <a:schemeClr val="lt1"/>
                </a:solidFill>
                <a:latin typeface="Montserrat Alternates Medium"/>
                <a:ea typeface="Montserrat Alternates Medium"/>
                <a:cs typeface="Montserrat Alternates Medium"/>
                <a:sym typeface="Montserrat Alternates Medium"/>
              </a:rPr>
              <a:t>7</a:t>
            </a:r>
            <a:endParaRPr dirty="0"/>
          </a:p>
        </p:txBody>
      </p:sp>
      <p:sp>
        <p:nvSpPr>
          <p:cNvPr id="24" name="Ellipse 23">
            <a:extLst>
              <a:ext uri="{FF2B5EF4-FFF2-40B4-BE49-F238E27FC236}">
                <a16:creationId xmlns:a16="http://schemas.microsoft.com/office/drawing/2014/main" id="{ADDD6473-914D-DCFC-24B7-ADD48BF49F8E}"/>
              </a:ext>
            </a:extLst>
          </p:cNvPr>
          <p:cNvSpPr/>
          <p:nvPr/>
        </p:nvSpPr>
        <p:spPr>
          <a:xfrm rot="10800000">
            <a:off x="562136" y="5679044"/>
            <a:ext cx="217689" cy="217689"/>
          </a:xfrm>
          <a:prstGeom prst="ellipse">
            <a:avLst/>
          </a:prstGeom>
          <a:solidFill>
            <a:srgbClr val="D28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26" name="Google Shape;126;p3">
            <a:extLst>
              <a:ext uri="{FF2B5EF4-FFF2-40B4-BE49-F238E27FC236}">
                <a16:creationId xmlns:a16="http://schemas.microsoft.com/office/drawing/2014/main" id="{7DD1FFCD-6BF3-652A-3195-0C9887B4BC97}"/>
              </a:ext>
            </a:extLst>
          </p:cNvPr>
          <p:cNvSpPr txBox="1"/>
          <p:nvPr/>
        </p:nvSpPr>
        <p:spPr>
          <a:xfrm>
            <a:off x="829231" y="5560399"/>
            <a:ext cx="7890563" cy="461624"/>
          </a:xfrm>
          <a:prstGeom prst="rect">
            <a:avLst/>
          </a:prstGeom>
          <a:noFill/>
          <a:ln>
            <a:noFill/>
          </a:ln>
        </p:spPr>
        <p:txBody>
          <a:bodyPr spcFirstLastPara="1" wrap="square" lIns="91425" tIns="45700" rIns="91425" bIns="45700" anchor="t" anchorCtr="0">
            <a:spAutoFit/>
          </a:bodyPr>
          <a:lstStyle/>
          <a:p>
            <a:pPr>
              <a:buClr>
                <a:srgbClr val="480062"/>
              </a:buClr>
              <a:buSzPts val="1200"/>
              <a:defRPr/>
            </a:pPr>
            <a:r>
              <a:rPr kumimoji="0" lang="da-DK" sz="1200" u="none" strike="noStrike" kern="0" cap="none" spc="0" normalizeH="0" baseline="0" noProof="0" dirty="0">
                <a:ln>
                  <a:noFill/>
                </a:ln>
                <a:solidFill>
                  <a:srgbClr val="480062"/>
                </a:solidFill>
                <a:effectLst/>
                <a:uLnTx/>
                <a:uFillTx/>
                <a:latin typeface="Montserrat" pitchFamily="2" charset="77"/>
                <a:ea typeface="Montserrat Light"/>
                <a:cs typeface="Montserrat Light"/>
                <a:sym typeface="Montserrat Light"/>
              </a:rPr>
              <a:t>Bekymringerne og handlingerne kan gemmes og bruges til at forberede den unge og foreningen, når de starter op.</a:t>
            </a:r>
          </a:p>
        </p:txBody>
      </p:sp>
      <p:sp>
        <p:nvSpPr>
          <p:cNvPr id="27" name="Google Shape;118;p3">
            <a:extLst>
              <a:ext uri="{FF2B5EF4-FFF2-40B4-BE49-F238E27FC236}">
                <a16:creationId xmlns:a16="http://schemas.microsoft.com/office/drawing/2014/main" id="{0F7457DA-0F46-D177-C7DF-EC3D25F535E7}"/>
              </a:ext>
            </a:extLst>
          </p:cNvPr>
          <p:cNvSpPr txBox="1"/>
          <p:nvPr/>
        </p:nvSpPr>
        <p:spPr>
          <a:xfrm>
            <a:off x="597547" y="5673486"/>
            <a:ext cx="146876" cy="22993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893" dirty="0">
                <a:solidFill>
                  <a:schemeClr val="lt1"/>
                </a:solidFill>
                <a:latin typeface="Montserrat Alternates Medium"/>
                <a:ea typeface="Montserrat Alternates Medium"/>
                <a:cs typeface="Montserrat Alternates Medium"/>
                <a:sym typeface="Montserrat Alternates Medium"/>
              </a:rPr>
              <a:t>8</a:t>
            </a:r>
            <a:endParaRPr dirty="0"/>
          </a:p>
        </p:txBody>
      </p:sp>
      <p:pic>
        <p:nvPicPr>
          <p:cNvPr id="3" name="Billede 2" descr="Et billede, der indeholder tegneserie, clipart&#10;&#10;Automatisk genereret beskrivelse">
            <a:extLst>
              <a:ext uri="{FF2B5EF4-FFF2-40B4-BE49-F238E27FC236}">
                <a16:creationId xmlns:a16="http://schemas.microsoft.com/office/drawing/2014/main" id="{ED7D4483-D657-AE3D-85AF-A5A4EE19C084}"/>
              </a:ext>
            </a:extLst>
          </p:cNvPr>
          <p:cNvPicPr>
            <a:picLocks noChangeAspect="1"/>
          </p:cNvPicPr>
          <p:nvPr/>
        </p:nvPicPr>
        <p:blipFill>
          <a:blip r:embed="rId4"/>
          <a:stretch>
            <a:fillRect/>
          </a:stretch>
        </p:blipFill>
        <p:spPr>
          <a:xfrm>
            <a:off x="363073" y="356965"/>
            <a:ext cx="616197" cy="616197"/>
          </a:xfrm>
          <a:prstGeom prst="rect">
            <a:avLst/>
          </a:prstGeom>
        </p:spPr>
      </p:pic>
      <p:grpSp>
        <p:nvGrpSpPr>
          <p:cNvPr id="4" name="Gruppe 3">
            <a:extLst>
              <a:ext uri="{FF2B5EF4-FFF2-40B4-BE49-F238E27FC236}">
                <a16:creationId xmlns:a16="http://schemas.microsoft.com/office/drawing/2014/main" id="{67FA18C0-65CC-1044-0063-6C9F8AF539A8}"/>
              </a:ext>
            </a:extLst>
          </p:cNvPr>
          <p:cNvGrpSpPr/>
          <p:nvPr/>
        </p:nvGrpSpPr>
        <p:grpSpPr>
          <a:xfrm>
            <a:off x="1057481" y="414429"/>
            <a:ext cx="5041435" cy="525642"/>
            <a:chOff x="1189588" y="424397"/>
            <a:chExt cx="5041435" cy="525642"/>
          </a:xfrm>
        </p:grpSpPr>
        <p:sp>
          <p:nvSpPr>
            <p:cNvPr id="8" name="Google Shape;103;p2">
              <a:extLst>
                <a:ext uri="{FF2B5EF4-FFF2-40B4-BE49-F238E27FC236}">
                  <a16:creationId xmlns:a16="http://schemas.microsoft.com/office/drawing/2014/main" id="{B18051B4-F5B3-06E3-4644-909B96A7250D}"/>
                </a:ext>
              </a:extLst>
            </p:cNvPr>
            <p:cNvSpPr txBox="1"/>
            <p:nvPr/>
          </p:nvSpPr>
          <p:spPr>
            <a:xfrm>
              <a:off x="1189588" y="580748"/>
              <a:ext cx="5041435"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800" dirty="0">
                  <a:solidFill>
                    <a:srgbClr val="480062"/>
                  </a:solidFill>
                  <a:latin typeface="Montserrat Medium" pitchFamily="2" charset="77"/>
                  <a:ea typeface="Montserrat Alternates Medium"/>
                  <a:cs typeface="Montserrat Alternates Medium"/>
                  <a:sym typeface="Montserrat Alternates Medium"/>
                </a:rPr>
                <a:t>DET VÆRSTE DER KAN SKE</a:t>
              </a:r>
              <a:endParaRPr lang="da-DK" sz="1100" dirty="0">
                <a:solidFill>
                  <a:srgbClr val="480062"/>
                </a:solidFill>
                <a:latin typeface="Montserrat Medium" pitchFamily="2" charset="77"/>
              </a:endParaRPr>
            </a:p>
          </p:txBody>
        </p:sp>
        <p:sp>
          <p:nvSpPr>
            <p:cNvPr id="10" name="Google Shape;103;p2">
              <a:extLst>
                <a:ext uri="{FF2B5EF4-FFF2-40B4-BE49-F238E27FC236}">
                  <a16:creationId xmlns:a16="http://schemas.microsoft.com/office/drawing/2014/main" id="{EB51FF08-1273-07AD-3DBD-8FB04F607E6E}"/>
                </a:ext>
              </a:extLst>
            </p:cNvPr>
            <p:cNvSpPr txBox="1"/>
            <p:nvPr/>
          </p:nvSpPr>
          <p:spPr>
            <a:xfrm>
              <a:off x="1189588" y="424397"/>
              <a:ext cx="5041435" cy="26157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100" dirty="0">
                  <a:solidFill>
                    <a:srgbClr val="FF9E00"/>
                  </a:solidFill>
                  <a:latin typeface="Montserrat Medium" pitchFamily="2" charset="77"/>
                  <a:ea typeface="Montserrat Alternates Medium"/>
                  <a:cs typeface="Montserrat Alternates Medium"/>
                  <a:sym typeface="Montserrat Alternates Medium"/>
                </a:rPr>
                <a:t>UNGE MØDER FORENING</a:t>
              </a:r>
              <a:endParaRPr sz="800" dirty="0">
                <a:solidFill>
                  <a:srgbClr val="FF9E00"/>
                </a:solidFill>
                <a:latin typeface="Montserrat Medium" pitchFamily="2" charset="77"/>
              </a:endParaRPr>
            </a:p>
          </p:txBody>
        </p:sp>
      </p:grpSp>
    </p:spTree>
    <p:extLst>
      <p:ext uri="{BB962C8B-B14F-4D97-AF65-F5344CB8AC3E}">
        <p14:creationId xmlns:p14="http://schemas.microsoft.com/office/powerpoint/2010/main" val="155369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mph" presetSubtype="0" fill="hold" grpId="0" nodeType="clickEffect">
                                  <p:stCondLst>
                                    <p:cond delay="0"/>
                                  </p:stCondLst>
                                  <p:childTnLst>
                                    <p:animClr clrSpc="rgb" dir="cw">
                                      <p:cBhvr override="childStyle">
                                        <p:cTn id="6" dur="500" fill="hold"/>
                                        <p:tgtEl>
                                          <p:spTgt spid="7"/>
                                        </p:tgtEl>
                                        <p:attrNameLst>
                                          <p:attrName>style.color</p:attrName>
                                        </p:attrNameLst>
                                      </p:cBhvr>
                                      <p:to>
                                        <a:srgbClr val="FFA336"/>
                                      </p:to>
                                    </p:animClr>
                                    <p:animClr clrSpc="rgb" dir="cw">
                                      <p:cBhvr>
                                        <p:cTn id="7" dur="500" fill="hold"/>
                                        <p:tgtEl>
                                          <p:spTgt spid="7"/>
                                        </p:tgtEl>
                                        <p:attrNameLst>
                                          <p:attrName>fillcolor</p:attrName>
                                        </p:attrNameLst>
                                      </p:cBhvr>
                                      <p:to>
                                        <a:srgbClr val="FFA336"/>
                                      </p:to>
                                    </p:animClr>
                                    <p:set>
                                      <p:cBhvr>
                                        <p:cTn id="8" dur="500" fill="hold"/>
                                        <p:tgtEl>
                                          <p:spTgt spid="7"/>
                                        </p:tgtEl>
                                        <p:attrNameLst>
                                          <p:attrName>fill.type</p:attrName>
                                        </p:attrNameLst>
                                      </p:cBhvr>
                                      <p:to>
                                        <p:strVal val="solid"/>
                                      </p:to>
                                    </p:set>
                                    <p:set>
                                      <p:cBhvr>
                                        <p:cTn id="9" dur="500" fill="hold"/>
                                        <p:tgtEl>
                                          <p:spTgt spid="7"/>
                                        </p:tgtEl>
                                        <p:attrNameLst>
                                          <p:attrName>fill.on</p:attrName>
                                        </p:attrNameLst>
                                      </p:cBhvr>
                                      <p:to>
                                        <p:strVal val="true"/>
                                      </p:to>
                                    </p:set>
                                  </p:childTnLst>
                                </p:cTn>
                              </p:par>
                            </p:childTnLst>
                          </p:cTn>
                        </p:par>
                      </p:childTnLst>
                    </p:cTn>
                  </p:par>
                  <p:par>
                    <p:cTn id="10" fill="hold">
                      <p:stCondLst>
                        <p:cond delay="indefinite"/>
                      </p:stCondLst>
                      <p:childTnLst>
                        <p:par>
                          <p:cTn id="11" fill="hold">
                            <p:stCondLst>
                              <p:cond delay="0"/>
                            </p:stCondLst>
                            <p:childTnLst>
                              <p:par>
                                <p:cTn id="12" presetID="19" presetClass="emph" presetSubtype="0" fill="hold" grpId="0" nodeType="clickEffect">
                                  <p:stCondLst>
                                    <p:cond delay="0"/>
                                  </p:stCondLst>
                                  <p:childTnLst>
                                    <p:animClr clrSpc="rgb" dir="cw">
                                      <p:cBhvr override="childStyle">
                                        <p:cTn id="13" dur="500" fill="hold"/>
                                        <p:tgtEl>
                                          <p:spTgt spid="9"/>
                                        </p:tgtEl>
                                        <p:attrNameLst>
                                          <p:attrName>style.color</p:attrName>
                                        </p:attrNameLst>
                                      </p:cBhvr>
                                      <p:to>
                                        <a:srgbClr val="FFA336"/>
                                      </p:to>
                                    </p:animClr>
                                    <p:animClr clrSpc="rgb" dir="cw">
                                      <p:cBhvr>
                                        <p:cTn id="14" dur="500" fill="hold"/>
                                        <p:tgtEl>
                                          <p:spTgt spid="9"/>
                                        </p:tgtEl>
                                        <p:attrNameLst>
                                          <p:attrName>fillcolor</p:attrName>
                                        </p:attrNameLst>
                                      </p:cBhvr>
                                      <p:to>
                                        <a:srgbClr val="FFA336"/>
                                      </p:to>
                                    </p:animClr>
                                    <p:set>
                                      <p:cBhvr>
                                        <p:cTn id="15" dur="500" fill="hold"/>
                                        <p:tgtEl>
                                          <p:spTgt spid="9"/>
                                        </p:tgtEl>
                                        <p:attrNameLst>
                                          <p:attrName>fill.type</p:attrName>
                                        </p:attrNameLst>
                                      </p:cBhvr>
                                      <p:to>
                                        <p:strVal val="solid"/>
                                      </p:to>
                                    </p:set>
                                    <p:set>
                                      <p:cBhvr>
                                        <p:cTn id="16" dur="500" fill="hold"/>
                                        <p:tgtEl>
                                          <p:spTgt spid="9"/>
                                        </p:tgtEl>
                                        <p:attrNameLst>
                                          <p:attrName>fill.on</p:attrName>
                                        </p:attrNameLst>
                                      </p:cBhvr>
                                      <p:to>
                                        <p:strVal val="true"/>
                                      </p:to>
                                    </p:set>
                                  </p:childTnLst>
                                </p:cTn>
                              </p:par>
                            </p:childTnLst>
                          </p:cTn>
                        </p:par>
                      </p:childTnLst>
                    </p:cTn>
                  </p:par>
                  <p:par>
                    <p:cTn id="17" fill="hold">
                      <p:stCondLst>
                        <p:cond delay="indefinite"/>
                      </p:stCondLst>
                      <p:childTnLst>
                        <p:par>
                          <p:cTn id="18" fill="hold">
                            <p:stCondLst>
                              <p:cond delay="0"/>
                            </p:stCondLst>
                            <p:childTnLst>
                              <p:par>
                                <p:cTn id="19" presetID="19" presetClass="emph" presetSubtype="0" fill="hold" grpId="0" nodeType="clickEffect">
                                  <p:stCondLst>
                                    <p:cond delay="0"/>
                                  </p:stCondLst>
                                  <p:childTnLst>
                                    <p:animClr clrSpc="rgb" dir="cw">
                                      <p:cBhvr override="childStyle">
                                        <p:cTn id="20" dur="500" fill="hold"/>
                                        <p:tgtEl>
                                          <p:spTgt spid="40"/>
                                        </p:tgtEl>
                                        <p:attrNameLst>
                                          <p:attrName>style.color</p:attrName>
                                        </p:attrNameLst>
                                      </p:cBhvr>
                                      <p:to>
                                        <a:srgbClr val="FFA336"/>
                                      </p:to>
                                    </p:animClr>
                                    <p:animClr clrSpc="rgb" dir="cw">
                                      <p:cBhvr>
                                        <p:cTn id="21" dur="500" fill="hold"/>
                                        <p:tgtEl>
                                          <p:spTgt spid="40"/>
                                        </p:tgtEl>
                                        <p:attrNameLst>
                                          <p:attrName>fillcolor</p:attrName>
                                        </p:attrNameLst>
                                      </p:cBhvr>
                                      <p:to>
                                        <a:srgbClr val="FFA336"/>
                                      </p:to>
                                    </p:animClr>
                                    <p:set>
                                      <p:cBhvr>
                                        <p:cTn id="22" dur="500" fill="hold"/>
                                        <p:tgtEl>
                                          <p:spTgt spid="40"/>
                                        </p:tgtEl>
                                        <p:attrNameLst>
                                          <p:attrName>fill.type</p:attrName>
                                        </p:attrNameLst>
                                      </p:cBhvr>
                                      <p:to>
                                        <p:strVal val="solid"/>
                                      </p:to>
                                    </p:set>
                                    <p:set>
                                      <p:cBhvr>
                                        <p:cTn id="23" dur="500" fill="hold"/>
                                        <p:tgtEl>
                                          <p:spTgt spid="40"/>
                                        </p:tgtEl>
                                        <p:attrNameLst>
                                          <p:attrName>fill.on</p:attrName>
                                        </p:attrNameLst>
                                      </p:cBhvr>
                                      <p:to>
                                        <p:strVal val="true"/>
                                      </p:to>
                                    </p:set>
                                  </p:childTnLst>
                                </p:cTn>
                              </p:par>
                            </p:childTnLst>
                          </p:cTn>
                        </p:par>
                      </p:childTnLst>
                    </p:cTn>
                  </p:par>
                  <p:par>
                    <p:cTn id="24" fill="hold">
                      <p:stCondLst>
                        <p:cond delay="indefinite"/>
                      </p:stCondLst>
                      <p:childTnLst>
                        <p:par>
                          <p:cTn id="25" fill="hold">
                            <p:stCondLst>
                              <p:cond delay="0"/>
                            </p:stCondLst>
                            <p:childTnLst>
                              <p:par>
                                <p:cTn id="26" presetID="19" presetClass="emph" presetSubtype="0" fill="hold" grpId="0" nodeType="clickEffect">
                                  <p:stCondLst>
                                    <p:cond delay="0"/>
                                  </p:stCondLst>
                                  <p:childTnLst>
                                    <p:animClr clrSpc="rgb" dir="cw">
                                      <p:cBhvr override="childStyle">
                                        <p:cTn id="27" dur="500" fill="hold"/>
                                        <p:tgtEl>
                                          <p:spTgt spid="45"/>
                                        </p:tgtEl>
                                        <p:attrNameLst>
                                          <p:attrName>style.color</p:attrName>
                                        </p:attrNameLst>
                                      </p:cBhvr>
                                      <p:to>
                                        <a:srgbClr val="FFA336"/>
                                      </p:to>
                                    </p:animClr>
                                    <p:animClr clrSpc="rgb" dir="cw">
                                      <p:cBhvr>
                                        <p:cTn id="28" dur="500" fill="hold"/>
                                        <p:tgtEl>
                                          <p:spTgt spid="45"/>
                                        </p:tgtEl>
                                        <p:attrNameLst>
                                          <p:attrName>fillcolor</p:attrName>
                                        </p:attrNameLst>
                                      </p:cBhvr>
                                      <p:to>
                                        <a:srgbClr val="FFA336"/>
                                      </p:to>
                                    </p:animClr>
                                    <p:set>
                                      <p:cBhvr>
                                        <p:cTn id="29" dur="500" fill="hold"/>
                                        <p:tgtEl>
                                          <p:spTgt spid="45"/>
                                        </p:tgtEl>
                                        <p:attrNameLst>
                                          <p:attrName>fill.type</p:attrName>
                                        </p:attrNameLst>
                                      </p:cBhvr>
                                      <p:to>
                                        <p:strVal val="solid"/>
                                      </p:to>
                                    </p:set>
                                    <p:set>
                                      <p:cBhvr>
                                        <p:cTn id="30" dur="500" fill="hold"/>
                                        <p:tgtEl>
                                          <p:spTgt spid="45"/>
                                        </p:tgtEl>
                                        <p:attrNameLst>
                                          <p:attrName>fill.on</p:attrName>
                                        </p:attrNameLst>
                                      </p:cBhvr>
                                      <p:to>
                                        <p:strVal val="true"/>
                                      </p:to>
                                    </p:set>
                                  </p:childTnLst>
                                </p:cTn>
                              </p:par>
                            </p:childTnLst>
                          </p:cTn>
                        </p:par>
                      </p:childTnLst>
                    </p:cTn>
                  </p:par>
                  <p:par>
                    <p:cTn id="31" fill="hold">
                      <p:stCondLst>
                        <p:cond delay="indefinite"/>
                      </p:stCondLst>
                      <p:childTnLst>
                        <p:par>
                          <p:cTn id="32" fill="hold">
                            <p:stCondLst>
                              <p:cond delay="0"/>
                            </p:stCondLst>
                            <p:childTnLst>
                              <p:par>
                                <p:cTn id="33" presetID="19" presetClass="emph" presetSubtype="0" fill="hold" grpId="0" nodeType="clickEffect">
                                  <p:stCondLst>
                                    <p:cond delay="0"/>
                                  </p:stCondLst>
                                  <p:childTnLst>
                                    <p:animClr clrSpc="rgb" dir="cw">
                                      <p:cBhvr override="childStyle">
                                        <p:cTn id="34" dur="500" fill="hold"/>
                                        <p:tgtEl>
                                          <p:spTgt spid="43"/>
                                        </p:tgtEl>
                                        <p:attrNameLst>
                                          <p:attrName>style.color</p:attrName>
                                        </p:attrNameLst>
                                      </p:cBhvr>
                                      <p:to>
                                        <a:srgbClr val="FFA336"/>
                                      </p:to>
                                    </p:animClr>
                                    <p:animClr clrSpc="rgb" dir="cw">
                                      <p:cBhvr>
                                        <p:cTn id="35" dur="500" fill="hold"/>
                                        <p:tgtEl>
                                          <p:spTgt spid="43"/>
                                        </p:tgtEl>
                                        <p:attrNameLst>
                                          <p:attrName>fillcolor</p:attrName>
                                        </p:attrNameLst>
                                      </p:cBhvr>
                                      <p:to>
                                        <a:srgbClr val="FFA336"/>
                                      </p:to>
                                    </p:animClr>
                                    <p:set>
                                      <p:cBhvr>
                                        <p:cTn id="36" dur="500" fill="hold"/>
                                        <p:tgtEl>
                                          <p:spTgt spid="43"/>
                                        </p:tgtEl>
                                        <p:attrNameLst>
                                          <p:attrName>fill.type</p:attrName>
                                        </p:attrNameLst>
                                      </p:cBhvr>
                                      <p:to>
                                        <p:strVal val="solid"/>
                                      </p:to>
                                    </p:set>
                                    <p:set>
                                      <p:cBhvr>
                                        <p:cTn id="37" dur="500" fill="hold"/>
                                        <p:tgtEl>
                                          <p:spTgt spid="43"/>
                                        </p:tgtEl>
                                        <p:attrNameLst>
                                          <p:attrName>fill.on</p:attrName>
                                        </p:attrNameLst>
                                      </p:cBhvr>
                                      <p:to>
                                        <p:strVal val="true"/>
                                      </p:to>
                                    </p:set>
                                  </p:childTnLst>
                                </p:cTn>
                              </p:par>
                            </p:childTnLst>
                          </p:cTn>
                        </p:par>
                      </p:childTnLst>
                    </p:cTn>
                  </p:par>
                  <p:par>
                    <p:cTn id="38" fill="hold">
                      <p:stCondLst>
                        <p:cond delay="indefinite"/>
                      </p:stCondLst>
                      <p:childTnLst>
                        <p:par>
                          <p:cTn id="39" fill="hold">
                            <p:stCondLst>
                              <p:cond delay="0"/>
                            </p:stCondLst>
                            <p:childTnLst>
                              <p:par>
                                <p:cTn id="40" presetID="19" presetClass="emph" presetSubtype="0" fill="hold" grpId="0" nodeType="clickEffect">
                                  <p:stCondLst>
                                    <p:cond delay="0"/>
                                  </p:stCondLst>
                                  <p:childTnLst>
                                    <p:animClr clrSpc="rgb" dir="cw">
                                      <p:cBhvr override="childStyle">
                                        <p:cTn id="41" dur="500" fill="hold"/>
                                        <p:tgtEl>
                                          <p:spTgt spid="46"/>
                                        </p:tgtEl>
                                        <p:attrNameLst>
                                          <p:attrName>style.color</p:attrName>
                                        </p:attrNameLst>
                                      </p:cBhvr>
                                      <p:to>
                                        <a:srgbClr val="FFA336"/>
                                      </p:to>
                                    </p:animClr>
                                    <p:animClr clrSpc="rgb" dir="cw">
                                      <p:cBhvr>
                                        <p:cTn id="42" dur="500" fill="hold"/>
                                        <p:tgtEl>
                                          <p:spTgt spid="46"/>
                                        </p:tgtEl>
                                        <p:attrNameLst>
                                          <p:attrName>fillcolor</p:attrName>
                                        </p:attrNameLst>
                                      </p:cBhvr>
                                      <p:to>
                                        <a:srgbClr val="FFA336"/>
                                      </p:to>
                                    </p:animClr>
                                    <p:set>
                                      <p:cBhvr>
                                        <p:cTn id="43" dur="500" fill="hold"/>
                                        <p:tgtEl>
                                          <p:spTgt spid="46"/>
                                        </p:tgtEl>
                                        <p:attrNameLst>
                                          <p:attrName>fill.type</p:attrName>
                                        </p:attrNameLst>
                                      </p:cBhvr>
                                      <p:to>
                                        <p:strVal val="solid"/>
                                      </p:to>
                                    </p:set>
                                    <p:set>
                                      <p:cBhvr>
                                        <p:cTn id="44" dur="500" fill="hold"/>
                                        <p:tgtEl>
                                          <p:spTgt spid="46"/>
                                        </p:tgtEl>
                                        <p:attrNameLst>
                                          <p:attrName>fill.on</p:attrName>
                                        </p:attrNameLst>
                                      </p:cBhvr>
                                      <p:to>
                                        <p:strVal val="true"/>
                                      </p:to>
                                    </p:set>
                                  </p:childTnLst>
                                </p:cTn>
                              </p:par>
                            </p:childTnLst>
                          </p:cTn>
                        </p:par>
                      </p:childTnLst>
                    </p:cTn>
                  </p:par>
                  <p:par>
                    <p:cTn id="45" fill="hold">
                      <p:stCondLst>
                        <p:cond delay="indefinite"/>
                      </p:stCondLst>
                      <p:childTnLst>
                        <p:par>
                          <p:cTn id="46" fill="hold">
                            <p:stCondLst>
                              <p:cond delay="0"/>
                            </p:stCondLst>
                            <p:childTnLst>
                              <p:par>
                                <p:cTn id="47" presetID="19" presetClass="emph" presetSubtype="0" fill="hold" grpId="0" nodeType="clickEffect">
                                  <p:stCondLst>
                                    <p:cond delay="0"/>
                                  </p:stCondLst>
                                  <p:childTnLst>
                                    <p:animClr clrSpc="rgb" dir="cw">
                                      <p:cBhvr override="childStyle">
                                        <p:cTn id="48" dur="500" fill="hold"/>
                                        <p:tgtEl>
                                          <p:spTgt spid="18"/>
                                        </p:tgtEl>
                                        <p:attrNameLst>
                                          <p:attrName>style.color</p:attrName>
                                        </p:attrNameLst>
                                      </p:cBhvr>
                                      <p:to>
                                        <a:srgbClr val="FFA336"/>
                                      </p:to>
                                    </p:animClr>
                                    <p:animClr clrSpc="rgb" dir="cw">
                                      <p:cBhvr>
                                        <p:cTn id="49" dur="500" fill="hold"/>
                                        <p:tgtEl>
                                          <p:spTgt spid="18"/>
                                        </p:tgtEl>
                                        <p:attrNameLst>
                                          <p:attrName>fillcolor</p:attrName>
                                        </p:attrNameLst>
                                      </p:cBhvr>
                                      <p:to>
                                        <a:srgbClr val="FFA336"/>
                                      </p:to>
                                    </p:animClr>
                                    <p:set>
                                      <p:cBhvr>
                                        <p:cTn id="50" dur="500" fill="hold"/>
                                        <p:tgtEl>
                                          <p:spTgt spid="18"/>
                                        </p:tgtEl>
                                        <p:attrNameLst>
                                          <p:attrName>fill.type</p:attrName>
                                        </p:attrNameLst>
                                      </p:cBhvr>
                                      <p:to>
                                        <p:strVal val="solid"/>
                                      </p:to>
                                    </p:set>
                                    <p:set>
                                      <p:cBhvr>
                                        <p:cTn id="51" dur="500" fill="hold"/>
                                        <p:tgtEl>
                                          <p:spTgt spid="18"/>
                                        </p:tgtEl>
                                        <p:attrNameLst>
                                          <p:attrName>fill.on</p:attrName>
                                        </p:attrNameLst>
                                      </p:cBhvr>
                                      <p:to>
                                        <p:strVal val="true"/>
                                      </p:to>
                                    </p:set>
                                  </p:childTnLst>
                                </p:cTn>
                              </p:par>
                            </p:childTnLst>
                          </p:cTn>
                        </p:par>
                      </p:childTnLst>
                    </p:cTn>
                  </p:par>
                  <p:par>
                    <p:cTn id="52" fill="hold">
                      <p:stCondLst>
                        <p:cond delay="indefinite"/>
                      </p:stCondLst>
                      <p:childTnLst>
                        <p:par>
                          <p:cTn id="53" fill="hold">
                            <p:stCondLst>
                              <p:cond delay="0"/>
                            </p:stCondLst>
                            <p:childTnLst>
                              <p:par>
                                <p:cTn id="54" presetID="19" presetClass="emph" presetSubtype="0" fill="hold" grpId="0" nodeType="clickEffect">
                                  <p:stCondLst>
                                    <p:cond delay="0"/>
                                  </p:stCondLst>
                                  <p:childTnLst>
                                    <p:animClr clrSpc="rgb" dir="cw">
                                      <p:cBhvr override="childStyle">
                                        <p:cTn id="55" dur="500" fill="hold"/>
                                        <p:tgtEl>
                                          <p:spTgt spid="24"/>
                                        </p:tgtEl>
                                        <p:attrNameLst>
                                          <p:attrName>style.color</p:attrName>
                                        </p:attrNameLst>
                                      </p:cBhvr>
                                      <p:to>
                                        <a:srgbClr val="FFA336"/>
                                      </p:to>
                                    </p:animClr>
                                    <p:animClr clrSpc="rgb" dir="cw">
                                      <p:cBhvr>
                                        <p:cTn id="56" dur="500" fill="hold"/>
                                        <p:tgtEl>
                                          <p:spTgt spid="24"/>
                                        </p:tgtEl>
                                        <p:attrNameLst>
                                          <p:attrName>fillcolor</p:attrName>
                                        </p:attrNameLst>
                                      </p:cBhvr>
                                      <p:to>
                                        <a:srgbClr val="FFA336"/>
                                      </p:to>
                                    </p:animClr>
                                    <p:set>
                                      <p:cBhvr>
                                        <p:cTn id="57" dur="500" fill="hold"/>
                                        <p:tgtEl>
                                          <p:spTgt spid="24"/>
                                        </p:tgtEl>
                                        <p:attrNameLst>
                                          <p:attrName>fill.type</p:attrName>
                                        </p:attrNameLst>
                                      </p:cBhvr>
                                      <p:to>
                                        <p:strVal val="solid"/>
                                      </p:to>
                                    </p:set>
                                    <p:set>
                                      <p:cBhvr>
                                        <p:cTn id="58" dur="500" fill="hold"/>
                                        <p:tgtEl>
                                          <p:spTgt spid="24"/>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5" grpId="0" animBg="1"/>
      <p:bldP spid="43" grpId="0" animBg="1"/>
      <p:bldP spid="40" grpId="0" animBg="1"/>
      <p:bldP spid="9" grpId="0" animBg="1"/>
      <p:bldP spid="7" grpId="0" animBg="1"/>
      <p:bldP spid="18" grpId="0" animBg="1"/>
      <p:bldP spid="24" grpId="0" animBg="1"/>
    </p:bldLst>
  </p:timing>
</p:sld>
</file>

<file path=ppt/theme/theme1.xml><?xml version="1.0" encoding="utf-8"?>
<a:theme xmlns:a="http://schemas.openxmlformats.org/drawingml/2006/main" name="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248</TotalTime>
  <Words>633</Words>
  <Application>Microsoft Macintosh PowerPoint</Application>
  <PresentationFormat>A4-papir (210 x 297 mm)</PresentationFormat>
  <Paragraphs>38</Paragraphs>
  <Slides>3</Slides>
  <Notes>3</Notes>
  <HiddenSlides>0</HiddenSlides>
  <MMClips>0</MMClips>
  <ScaleCrop>false</ScaleCrop>
  <HeadingPairs>
    <vt:vector size="6" baseType="variant">
      <vt:variant>
        <vt:lpstr>Benyttede skrifttyper</vt:lpstr>
      </vt:variant>
      <vt:variant>
        <vt:i4>5</vt:i4>
      </vt:variant>
      <vt:variant>
        <vt:lpstr>Tema</vt:lpstr>
      </vt:variant>
      <vt:variant>
        <vt:i4>1</vt:i4>
      </vt:variant>
      <vt:variant>
        <vt:lpstr>Slidetitler</vt:lpstr>
      </vt:variant>
      <vt:variant>
        <vt:i4>3</vt:i4>
      </vt:variant>
    </vt:vector>
  </HeadingPairs>
  <TitlesOfParts>
    <vt:vector size="9" baseType="lpstr">
      <vt:lpstr>Arial</vt:lpstr>
      <vt:lpstr>Montserrat</vt:lpstr>
      <vt:lpstr>Calibri</vt:lpstr>
      <vt:lpstr>Montserrat Medium</vt:lpstr>
      <vt:lpstr>Montserrat Alternates Medium</vt:lpstr>
      <vt:lpstr>Office-tema</vt:lpstr>
      <vt:lpstr>PowerPoint-præsentation</vt:lpstr>
      <vt:lpstr>PowerPoint-præsentation</vt:lpstr>
      <vt:lpstr>PowerPoint-præsentation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Line Ellen Krabek</dc:creator>
  <cp:lastModifiedBy>Melanie Pedersen</cp:lastModifiedBy>
  <cp:revision>124</cp:revision>
  <dcterms:created xsi:type="dcterms:W3CDTF">2022-08-09T11:08:44Z</dcterms:created>
  <dcterms:modified xsi:type="dcterms:W3CDTF">2025-01-09T16:51:09Z</dcterms:modified>
</cp:coreProperties>
</file>