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6"/>
  </p:notesMasterIdLst>
  <p:sldIdLst>
    <p:sldId id="256" r:id="rId2"/>
    <p:sldId id="278" r:id="rId3"/>
    <p:sldId id="279" r:id="rId4"/>
    <p:sldId id="280" r:id="rId5"/>
  </p:sldIdLst>
  <p:sldSz cx="9906000" cy="6858000" type="A4"/>
  <p:notesSz cx="6858000" cy="9144000"/>
  <p:embeddedFontLst>
    <p:embeddedFont>
      <p:font typeface="Montserrat" pitchFamily="2" charset="77"/>
      <p:regular r:id="rId7"/>
      <p:bold r:id="rId8"/>
      <p:italic r:id="rId9"/>
      <p:boldItalic r:id="rId10"/>
    </p:embeddedFont>
    <p:embeddedFont>
      <p:font typeface="Montserrat Light" pitchFamily="2" charset="77"/>
      <p:regular r:id="rId11"/>
      <p:bold r:id="rId12"/>
      <p:italic r:id="rId13"/>
      <p:boldItalic r:id="rId14"/>
    </p:embeddedFont>
    <p:embeddedFont>
      <p:font typeface="Montserrat Medium" pitchFamily="2" charset="77"/>
      <p:regular r:id="rId15"/>
      <p:bold r:id="rId16"/>
      <p:italic r:id="rId17"/>
      <p:boldItalic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8" roundtripDataSignature="AMtx7mgdDEqUtcemjsYNVLYHNSRxufbbXg=="/>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ne Krabek"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80062"/>
    <a:srgbClr val="D18CFF"/>
    <a:srgbClr val="FFFDEF"/>
    <a:srgbClr val="FFFBED"/>
    <a:srgbClr val="FFFCEE"/>
    <a:srgbClr val="7600BD"/>
    <a:srgbClr val="9742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542"/>
    <p:restoredTop sz="94692"/>
  </p:normalViewPr>
  <p:slideViewPr>
    <p:cSldViewPr snapToGrid="0">
      <p:cViewPr varScale="1">
        <p:scale>
          <a:sx n="126" d="100"/>
          <a:sy n="126" d="100"/>
        </p:scale>
        <p:origin x="952"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font" Target="fonts/font12.fntdata"/><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font" Target="fonts/font11.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10.fntdata"/><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font" Target="fonts/font5.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9.fntdata"/><Relationship Id="rId28" Type="http://customschemas.google.com/relationships/presentationmetadata" Target="metadata"/><Relationship Id="rId10" Type="http://schemas.openxmlformats.org/officeDocument/2006/relationships/font" Target="fonts/font4.fntdata"/><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font" Target="fonts/font8.fntdata"/><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da-DK"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6" name="Google Shape;86;p1: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E220FEA1-E84A-6FAE-4B7B-A2D2BE26073F}"/>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D37664F6-2C7F-6D39-8788-CBEEB70E09E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9BF9DBDD-9A7D-984E-D41B-A55E2699656D}"/>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89257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488F5F5F-F08D-C78D-7EE9-10F4CE301CFF}"/>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EF153CD6-3740-DBF9-DD5A-E153099FA12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1BC9A109-2D2B-CD3B-63D9-84AC2B2912ED}"/>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728636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6196CF4D-90ED-625A-64D7-4524D129A44A}"/>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7F511648-5402-386B-F409-327895D07E1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06919F50-6351-990A-E3C0-030DC712C252}"/>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080544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slide" type="title">
  <p:cSld name="TITLE">
    <p:spTree>
      <p:nvGrpSpPr>
        <p:cNvPr id="1" name="Shape 15"/>
        <p:cNvGrpSpPr/>
        <p:nvPr/>
      </p:nvGrpSpPr>
      <p:grpSpPr>
        <a:xfrm>
          <a:off x="0" y="0"/>
          <a:ext cx="0" cy="0"/>
          <a:chOff x="0" y="0"/>
          <a:chExt cx="0" cy="0"/>
        </a:xfrm>
      </p:grpSpPr>
      <p:sp>
        <p:nvSpPr>
          <p:cNvPr id="16" name="Google Shape;16;p7"/>
          <p:cNvSpPr txBox="1">
            <a:spLocks noGrp="1"/>
          </p:cNvSpPr>
          <p:nvPr>
            <p:ph type="ctrTitle"/>
          </p:nvPr>
        </p:nvSpPr>
        <p:spPr>
          <a:xfrm>
            <a:off x="1238250" y="1122363"/>
            <a:ext cx="74295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875"/>
              <a:buFont typeface="Calibri"/>
              <a:buNone/>
              <a:defRPr sz="487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7"/>
          <p:cNvSpPr txBox="1">
            <a:spLocks noGrp="1"/>
          </p:cNvSpPr>
          <p:nvPr>
            <p:ph type="subTitle" idx="1"/>
          </p:nvPr>
        </p:nvSpPr>
        <p:spPr>
          <a:xfrm>
            <a:off x="1238250" y="3602038"/>
            <a:ext cx="74295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813"/>
              </a:spcBef>
              <a:spcAft>
                <a:spcPts val="0"/>
              </a:spcAft>
              <a:buClr>
                <a:schemeClr val="dk1"/>
              </a:buClr>
              <a:buSzPts val="1950"/>
              <a:buNone/>
              <a:defRPr sz="1950"/>
            </a:lvl1pPr>
            <a:lvl2pPr lvl="1" algn="ctr">
              <a:lnSpc>
                <a:spcPct val="90000"/>
              </a:lnSpc>
              <a:spcBef>
                <a:spcPts val="406"/>
              </a:spcBef>
              <a:spcAft>
                <a:spcPts val="0"/>
              </a:spcAft>
              <a:buClr>
                <a:schemeClr val="dk1"/>
              </a:buClr>
              <a:buSzPts val="1625"/>
              <a:buNone/>
              <a:defRPr sz="1625"/>
            </a:lvl2pPr>
            <a:lvl3pPr lvl="2" algn="ctr">
              <a:lnSpc>
                <a:spcPct val="90000"/>
              </a:lnSpc>
              <a:spcBef>
                <a:spcPts val="406"/>
              </a:spcBef>
              <a:spcAft>
                <a:spcPts val="0"/>
              </a:spcAft>
              <a:buClr>
                <a:schemeClr val="dk1"/>
              </a:buClr>
              <a:buSzPts val="1463"/>
              <a:buNone/>
              <a:defRPr sz="1463"/>
            </a:lvl3pPr>
            <a:lvl4pPr lvl="3" algn="ctr">
              <a:lnSpc>
                <a:spcPct val="90000"/>
              </a:lnSpc>
              <a:spcBef>
                <a:spcPts val="406"/>
              </a:spcBef>
              <a:spcAft>
                <a:spcPts val="0"/>
              </a:spcAft>
              <a:buClr>
                <a:schemeClr val="dk1"/>
              </a:buClr>
              <a:buSzPts val="1300"/>
              <a:buNone/>
              <a:defRPr sz="1300"/>
            </a:lvl4pPr>
            <a:lvl5pPr lvl="4" algn="ctr">
              <a:lnSpc>
                <a:spcPct val="90000"/>
              </a:lnSpc>
              <a:spcBef>
                <a:spcPts val="406"/>
              </a:spcBef>
              <a:spcAft>
                <a:spcPts val="0"/>
              </a:spcAft>
              <a:buClr>
                <a:schemeClr val="dk1"/>
              </a:buClr>
              <a:buSzPts val="1300"/>
              <a:buNone/>
              <a:defRPr sz="1300"/>
            </a:lvl5pPr>
            <a:lvl6pPr lvl="5" algn="ctr">
              <a:lnSpc>
                <a:spcPct val="90000"/>
              </a:lnSpc>
              <a:spcBef>
                <a:spcPts val="406"/>
              </a:spcBef>
              <a:spcAft>
                <a:spcPts val="0"/>
              </a:spcAft>
              <a:buClr>
                <a:schemeClr val="dk1"/>
              </a:buClr>
              <a:buSzPts val="1300"/>
              <a:buNone/>
              <a:defRPr sz="1300"/>
            </a:lvl6pPr>
            <a:lvl7pPr lvl="6" algn="ctr">
              <a:lnSpc>
                <a:spcPct val="90000"/>
              </a:lnSpc>
              <a:spcBef>
                <a:spcPts val="406"/>
              </a:spcBef>
              <a:spcAft>
                <a:spcPts val="0"/>
              </a:spcAft>
              <a:buClr>
                <a:schemeClr val="dk1"/>
              </a:buClr>
              <a:buSzPts val="1300"/>
              <a:buNone/>
              <a:defRPr sz="1300"/>
            </a:lvl7pPr>
            <a:lvl8pPr lvl="7" algn="ctr">
              <a:lnSpc>
                <a:spcPct val="90000"/>
              </a:lnSpc>
              <a:spcBef>
                <a:spcPts val="406"/>
              </a:spcBef>
              <a:spcAft>
                <a:spcPts val="0"/>
              </a:spcAft>
              <a:buClr>
                <a:schemeClr val="dk1"/>
              </a:buClr>
              <a:buSzPts val="1300"/>
              <a:buNone/>
              <a:defRPr sz="1300"/>
            </a:lvl8pPr>
            <a:lvl9pPr lvl="8" algn="ctr">
              <a:lnSpc>
                <a:spcPct val="90000"/>
              </a:lnSpc>
              <a:spcBef>
                <a:spcPts val="406"/>
              </a:spcBef>
              <a:spcAft>
                <a:spcPts val="0"/>
              </a:spcAft>
              <a:buClr>
                <a:schemeClr val="dk1"/>
              </a:buClr>
              <a:buSzPts val="1300"/>
              <a:buNone/>
              <a:defRPr sz="1300"/>
            </a:lvl9pPr>
          </a:lstStyle>
          <a:p>
            <a:endParaRPr/>
          </a:p>
        </p:txBody>
      </p:sp>
      <p:sp>
        <p:nvSpPr>
          <p:cNvPr id="18" name="Google Shape;18;p7"/>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7"/>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7"/>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Afsnitsoverskrift" type="secHead">
  <p:cSld name="SECTION_HEADER">
    <p:spTree>
      <p:nvGrpSpPr>
        <p:cNvPr id="1" name="Shape 27"/>
        <p:cNvGrpSpPr/>
        <p:nvPr/>
      </p:nvGrpSpPr>
      <p:grpSpPr>
        <a:xfrm>
          <a:off x="0" y="0"/>
          <a:ext cx="0" cy="0"/>
          <a:chOff x="0" y="0"/>
          <a:chExt cx="0" cy="0"/>
        </a:xfrm>
      </p:grpSpPr>
      <p:sp>
        <p:nvSpPr>
          <p:cNvPr id="28" name="Google Shape;28;p9"/>
          <p:cNvSpPr txBox="1">
            <a:spLocks noGrp="1"/>
          </p:cNvSpPr>
          <p:nvPr>
            <p:ph type="title"/>
          </p:nvPr>
        </p:nvSpPr>
        <p:spPr>
          <a:xfrm>
            <a:off x="675878" y="1709739"/>
            <a:ext cx="8543925"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875"/>
              <a:buFont typeface="Calibri"/>
              <a:buNone/>
              <a:defRPr sz="487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9"/>
          <p:cNvSpPr txBox="1">
            <a:spLocks noGrp="1"/>
          </p:cNvSpPr>
          <p:nvPr>
            <p:ph type="body" idx="1"/>
          </p:nvPr>
        </p:nvSpPr>
        <p:spPr>
          <a:xfrm>
            <a:off x="675878" y="4589464"/>
            <a:ext cx="8543925"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rgbClr val="888888"/>
              </a:buClr>
              <a:buSzPts val="1950"/>
              <a:buNone/>
              <a:defRPr sz="1950">
                <a:solidFill>
                  <a:srgbClr val="888888"/>
                </a:solidFill>
              </a:defRPr>
            </a:lvl1pPr>
            <a:lvl2pPr marL="914400" lvl="1" indent="-228600" algn="l">
              <a:lnSpc>
                <a:spcPct val="90000"/>
              </a:lnSpc>
              <a:spcBef>
                <a:spcPts val="406"/>
              </a:spcBef>
              <a:spcAft>
                <a:spcPts val="0"/>
              </a:spcAft>
              <a:buClr>
                <a:srgbClr val="888888"/>
              </a:buClr>
              <a:buSzPts val="1625"/>
              <a:buNone/>
              <a:defRPr sz="1625">
                <a:solidFill>
                  <a:srgbClr val="888888"/>
                </a:solidFill>
              </a:defRPr>
            </a:lvl2pPr>
            <a:lvl3pPr marL="1371600" lvl="2" indent="-228600" algn="l">
              <a:lnSpc>
                <a:spcPct val="90000"/>
              </a:lnSpc>
              <a:spcBef>
                <a:spcPts val="406"/>
              </a:spcBef>
              <a:spcAft>
                <a:spcPts val="0"/>
              </a:spcAft>
              <a:buClr>
                <a:srgbClr val="888888"/>
              </a:buClr>
              <a:buSzPts val="1463"/>
              <a:buNone/>
              <a:defRPr sz="1463">
                <a:solidFill>
                  <a:srgbClr val="888888"/>
                </a:solidFill>
              </a:defRPr>
            </a:lvl3pPr>
            <a:lvl4pPr marL="1828800" lvl="3" indent="-228600" algn="l">
              <a:lnSpc>
                <a:spcPct val="90000"/>
              </a:lnSpc>
              <a:spcBef>
                <a:spcPts val="406"/>
              </a:spcBef>
              <a:spcAft>
                <a:spcPts val="0"/>
              </a:spcAft>
              <a:buClr>
                <a:srgbClr val="888888"/>
              </a:buClr>
              <a:buSzPts val="1300"/>
              <a:buNone/>
              <a:defRPr sz="1300">
                <a:solidFill>
                  <a:srgbClr val="888888"/>
                </a:solidFill>
              </a:defRPr>
            </a:lvl4pPr>
            <a:lvl5pPr marL="2286000" lvl="4" indent="-228600" algn="l">
              <a:lnSpc>
                <a:spcPct val="90000"/>
              </a:lnSpc>
              <a:spcBef>
                <a:spcPts val="406"/>
              </a:spcBef>
              <a:spcAft>
                <a:spcPts val="0"/>
              </a:spcAft>
              <a:buClr>
                <a:srgbClr val="888888"/>
              </a:buClr>
              <a:buSzPts val="1300"/>
              <a:buNone/>
              <a:defRPr sz="1300">
                <a:solidFill>
                  <a:srgbClr val="888888"/>
                </a:solidFill>
              </a:defRPr>
            </a:lvl5pPr>
            <a:lvl6pPr marL="2743200" lvl="5" indent="-228600" algn="l">
              <a:lnSpc>
                <a:spcPct val="90000"/>
              </a:lnSpc>
              <a:spcBef>
                <a:spcPts val="406"/>
              </a:spcBef>
              <a:spcAft>
                <a:spcPts val="0"/>
              </a:spcAft>
              <a:buClr>
                <a:srgbClr val="888888"/>
              </a:buClr>
              <a:buSzPts val="1300"/>
              <a:buNone/>
              <a:defRPr sz="1300">
                <a:solidFill>
                  <a:srgbClr val="888888"/>
                </a:solidFill>
              </a:defRPr>
            </a:lvl6pPr>
            <a:lvl7pPr marL="3200400" lvl="6" indent="-228600" algn="l">
              <a:lnSpc>
                <a:spcPct val="90000"/>
              </a:lnSpc>
              <a:spcBef>
                <a:spcPts val="406"/>
              </a:spcBef>
              <a:spcAft>
                <a:spcPts val="0"/>
              </a:spcAft>
              <a:buClr>
                <a:srgbClr val="888888"/>
              </a:buClr>
              <a:buSzPts val="1300"/>
              <a:buNone/>
              <a:defRPr sz="1300">
                <a:solidFill>
                  <a:srgbClr val="888888"/>
                </a:solidFill>
              </a:defRPr>
            </a:lvl7pPr>
            <a:lvl8pPr marL="3657600" lvl="7" indent="-228600" algn="l">
              <a:lnSpc>
                <a:spcPct val="90000"/>
              </a:lnSpc>
              <a:spcBef>
                <a:spcPts val="406"/>
              </a:spcBef>
              <a:spcAft>
                <a:spcPts val="0"/>
              </a:spcAft>
              <a:buClr>
                <a:srgbClr val="888888"/>
              </a:buClr>
              <a:buSzPts val="1300"/>
              <a:buNone/>
              <a:defRPr sz="1300">
                <a:solidFill>
                  <a:srgbClr val="888888"/>
                </a:solidFill>
              </a:defRPr>
            </a:lvl8pPr>
            <a:lvl9pPr marL="4114800" lvl="8" indent="-228600" algn="l">
              <a:lnSpc>
                <a:spcPct val="90000"/>
              </a:lnSpc>
              <a:spcBef>
                <a:spcPts val="406"/>
              </a:spcBef>
              <a:spcAft>
                <a:spcPts val="0"/>
              </a:spcAft>
              <a:buClr>
                <a:srgbClr val="888888"/>
              </a:buClr>
              <a:buSzPts val="1300"/>
              <a:buNone/>
              <a:defRPr sz="1300">
                <a:solidFill>
                  <a:srgbClr val="888888"/>
                </a:solidFill>
              </a:defRPr>
            </a:lvl9pPr>
          </a:lstStyle>
          <a:p>
            <a:endParaRPr/>
          </a:p>
        </p:txBody>
      </p:sp>
      <p:sp>
        <p:nvSpPr>
          <p:cNvPr id="30" name="Google Shape;30;p9"/>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9"/>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9"/>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o indholdsobjekter" type="twoObj">
  <p:cSld name="TWO_OBJECTS">
    <p:spTree>
      <p:nvGrpSpPr>
        <p:cNvPr id="1" name="Shape 33"/>
        <p:cNvGrpSpPr/>
        <p:nvPr/>
      </p:nvGrpSpPr>
      <p:grpSpPr>
        <a:xfrm>
          <a:off x="0" y="0"/>
          <a:ext cx="0" cy="0"/>
          <a:chOff x="0" y="0"/>
          <a:chExt cx="0" cy="0"/>
        </a:xfrm>
      </p:grpSpPr>
      <p:sp>
        <p:nvSpPr>
          <p:cNvPr id="34" name="Google Shape;34;p10"/>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0"/>
          <p:cNvSpPr txBox="1">
            <a:spLocks noGrp="1"/>
          </p:cNvSpPr>
          <p:nvPr>
            <p:ph type="body" idx="1"/>
          </p:nvPr>
        </p:nvSpPr>
        <p:spPr>
          <a:xfrm>
            <a:off x="681038"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36" name="Google Shape;36;p10"/>
          <p:cNvSpPr txBox="1">
            <a:spLocks noGrp="1"/>
          </p:cNvSpPr>
          <p:nvPr>
            <p:ph type="body" idx="2"/>
          </p:nvPr>
        </p:nvSpPr>
        <p:spPr>
          <a:xfrm>
            <a:off x="5014913"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37" name="Google Shape;37;p10"/>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0"/>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0"/>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40"/>
        <p:cNvGrpSpPr/>
        <p:nvPr/>
      </p:nvGrpSpPr>
      <p:grpSpPr>
        <a:xfrm>
          <a:off x="0" y="0"/>
          <a:ext cx="0" cy="0"/>
          <a:chOff x="0" y="0"/>
          <a:chExt cx="0" cy="0"/>
        </a:xfrm>
      </p:grpSpPr>
      <p:sp>
        <p:nvSpPr>
          <p:cNvPr id="41" name="Google Shape;41;p11"/>
          <p:cNvSpPr txBox="1">
            <a:spLocks noGrp="1"/>
          </p:cNvSpPr>
          <p:nvPr>
            <p:ph type="title"/>
          </p:nvPr>
        </p:nvSpPr>
        <p:spPr>
          <a:xfrm>
            <a:off x="68232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1"/>
          <p:cNvSpPr txBox="1">
            <a:spLocks noGrp="1"/>
          </p:cNvSpPr>
          <p:nvPr>
            <p:ph type="body" idx="1"/>
          </p:nvPr>
        </p:nvSpPr>
        <p:spPr>
          <a:xfrm>
            <a:off x="682328" y="1681163"/>
            <a:ext cx="4190702"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13"/>
              </a:spcBef>
              <a:spcAft>
                <a:spcPts val="0"/>
              </a:spcAft>
              <a:buClr>
                <a:schemeClr val="dk1"/>
              </a:buClr>
              <a:buSzPts val="1950"/>
              <a:buNone/>
              <a:defRPr sz="1950" b="1"/>
            </a:lvl1pPr>
            <a:lvl2pPr marL="914400" lvl="1" indent="-228600" algn="l">
              <a:lnSpc>
                <a:spcPct val="90000"/>
              </a:lnSpc>
              <a:spcBef>
                <a:spcPts val="406"/>
              </a:spcBef>
              <a:spcAft>
                <a:spcPts val="0"/>
              </a:spcAft>
              <a:buClr>
                <a:schemeClr val="dk1"/>
              </a:buClr>
              <a:buSzPts val="1625"/>
              <a:buNone/>
              <a:defRPr sz="1625" b="1"/>
            </a:lvl2pPr>
            <a:lvl3pPr marL="1371600" lvl="2" indent="-228600" algn="l">
              <a:lnSpc>
                <a:spcPct val="90000"/>
              </a:lnSpc>
              <a:spcBef>
                <a:spcPts val="406"/>
              </a:spcBef>
              <a:spcAft>
                <a:spcPts val="0"/>
              </a:spcAft>
              <a:buClr>
                <a:schemeClr val="dk1"/>
              </a:buClr>
              <a:buSzPts val="1463"/>
              <a:buNone/>
              <a:defRPr sz="1463" b="1"/>
            </a:lvl3pPr>
            <a:lvl4pPr marL="1828800" lvl="3" indent="-228600" algn="l">
              <a:lnSpc>
                <a:spcPct val="90000"/>
              </a:lnSpc>
              <a:spcBef>
                <a:spcPts val="406"/>
              </a:spcBef>
              <a:spcAft>
                <a:spcPts val="0"/>
              </a:spcAft>
              <a:buClr>
                <a:schemeClr val="dk1"/>
              </a:buClr>
              <a:buSzPts val="1300"/>
              <a:buNone/>
              <a:defRPr sz="1300" b="1"/>
            </a:lvl4pPr>
            <a:lvl5pPr marL="2286000" lvl="4" indent="-228600" algn="l">
              <a:lnSpc>
                <a:spcPct val="90000"/>
              </a:lnSpc>
              <a:spcBef>
                <a:spcPts val="406"/>
              </a:spcBef>
              <a:spcAft>
                <a:spcPts val="0"/>
              </a:spcAft>
              <a:buClr>
                <a:schemeClr val="dk1"/>
              </a:buClr>
              <a:buSzPts val="1300"/>
              <a:buNone/>
              <a:defRPr sz="1300" b="1"/>
            </a:lvl5pPr>
            <a:lvl6pPr marL="2743200" lvl="5" indent="-228600" algn="l">
              <a:lnSpc>
                <a:spcPct val="90000"/>
              </a:lnSpc>
              <a:spcBef>
                <a:spcPts val="406"/>
              </a:spcBef>
              <a:spcAft>
                <a:spcPts val="0"/>
              </a:spcAft>
              <a:buClr>
                <a:schemeClr val="dk1"/>
              </a:buClr>
              <a:buSzPts val="1300"/>
              <a:buNone/>
              <a:defRPr sz="1300" b="1"/>
            </a:lvl6pPr>
            <a:lvl7pPr marL="3200400" lvl="6" indent="-228600" algn="l">
              <a:lnSpc>
                <a:spcPct val="90000"/>
              </a:lnSpc>
              <a:spcBef>
                <a:spcPts val="406"/>
              </a:spcBef>
              <a:spcAft>
                <a:spcPts val="0"/>
              </a:spcAft>
              <a:buClr>
                <a:schemeClr val="dk1"/>
              </a:buClr>
              <a:buSzPts val="1300"/>
              <a:buNone/>
              <a:defRPr sz="1300" b="1"/>
            </a:lvl7pPr>
            <a:lvl8pPr marL="3657600" lvl="7" indent="-228600" algn="l">
              <a:lnSpc>
                <a:spcPct val="90000"/>
              </a:lnSpc>
              <a:spcBef>
                <a:spcPts val="406"/>
              </a:spcBef>
              <a:spcAft>
                <a:spcPts val="0"/>
              </a:spcAft>
              <a:buClr>
                <a:schemeClr val="dk1"/>
              </a:buClr>
              <a:buSzPts val="1300"/>
              <a:buNone/>
              <a:defRPr sz="1300" b="1"/>
            </a:lvl8pPr>
            <a:lvl9pPr marL="4114800" lvl="8" indent="-228600" algn="l">
              <a:lnSpc>
                <a:spcPct val="90000"/>
              </a:lnSpc>
              <a:spcBef>
                <a:spcPts val="406"/>
              </a:spcBef>
              <a:spcAft>
                <a:spcPts val="0"/>
              </a:spcAft>
              <a:buClr>
                <a:schemeClr val="dk1"/>
              </a:buClr>
              <a:buSzPts val="1300"/>
              <a:buNone/>
              <a:defRPr sz="1300" b="1"/>
            </a:lvl9pPr>
          </a:lstStyle>
          <a:p>
            <a:endParaRPr/>
          </a:p>
        </p:txBody>
      </p:sp>
      <p:sp>
        <p:nvSpPr>
          <p:cNvPr id="43" name="Google Shape;43;p11"/>
          <p:cNvSpPr txBox="1">
            <a:spLocks noGrp="1"/>
          </p:cNvSpPr>
          <p:nvPr>
            <p:ph type="body" idx="2"/>
          </p:nvPr>
        </p:nvSpPr>
        <p:spPr>
          <a:xfrm>
            <a:off x="682328" y="2505075"/>
            <a:ext cx="4190702"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44" name="Google Shape;44;p11"/>
          <p:cNvSpPr txBox="1">
            <a:spLocks noGrp="1"/>
          </p:cNvSpPr>
          <p:nvPr>
            <p:ph type="body" idx="3"/>
          </p:nvPr>
        </p:nvSpPr>
        <p:spPr>
          <a:xfrm>
            <a:off x="5014913" y="1681163"/>
            <a:ext cx="4211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13"/>
              </a:spcBef>
              <a:spcAft>
                <a:spcPts val="0"/>
              </a:spcAft>
              <a:buClr>
                <a:schemeClr val="dk1"/>
              </a:buClr>
              <a:buSzPts val="1950"/>
              <a:buNone/>
              <a:defRPr sz="1950" b="1"/>
            </a:lvl1pPr>
            <a:lvl2pPr marL="914400" lvl="1" indent="-228600" algn="l">
              <a:lnSpc>
                <a:spcPct val="90000"/>
              </a:lnSpc>
              <a:spcBef>
                <a:spcPts val="406"/>
              </a:spcBef>
              <a:spcAft>
                <a:spcPts val="0"/>
              </a:spcAft>
              <a:buClr>
                <a:schemeClr val="dk1"/>
              </a:buClr>
              <a:buSzPts val="1625"/>
              <a:buNone/>
              <a:defRPr sz="1625" b="1"/>
            </a:lvl2pPr>
            <a:lvl3pPr marL="1371600" lvl="2" indent="-228600" algn="l">
              <a:lnSpc>
                <a:spcPct val="90000"/>
              </a:lnSpc>
              <a:spcBef>
                <a:spcPts val="406"/>
              </a:spcBef>
              <a:spcAft>
                <a:spcPts val="0"/>
              </a:spcAft>
              <a:buClr>
                <a:schemeClr val="dk1"/>
              </a:buClr>
              <a:buSzPts val="1463"/>
              <a:buNone/>
              <a:defRPr sz="1463" b="1"/>
            </a:lvl3pPr>
            <a:lvl4pPr marL="1828800" lvl="3" indent="-228600" algn="l">
              <a:lnSpc>
                <a:spcPct val="90000"/>
              </a:lnSpc>
              <a:spcBef>
                <a:spcPts val="406"/>
              </a:spcBef>
              <a:spcAft>
                <a:spcPts val="0"/>
              </a:spcAft>
              <a:buClr>
                <a:schemeClr val="dk1"/>
              </a:buClr>
              <a:buSzPts val="1300"/>
              <a:buNone/>
              <a:defRPr sz="1300" b="1"/>
            </a:lvl4pPr>
            <a:lvl5pPr marL="2286000" lvl="4" indent="-228600" algn="l">
              <a:lnSpc>
                <a:spcPct val="90000"/>
              </a:lnSpc>
              <a:spcBef>
                <a:spcPts val="406"/>
              </a:spcBef>
              <a:spcAft>
                <a:spcPts val="0"/>
              </a:spcAft>
              <a:buClr>
                <a:schemeClr val="dk1"/>
              </a:buClr>
              <a:buSzPts val="1300"/>
              <a:buNone/>
              <a:defRPr sz="1300" b="1"/>
            </a:lvl5pPr>
            <a:lvl6pPr marL="2743200" lvl="5" indent="-228600" algn="l">
              <a:lnSpc>
                <a:spcPct val="90000"/>
              </a:lnSpc>
              <a:spcBef>
                <a:spcPts val="406"/>
              </a:spcBef>
              <a:spcAft>
                <a:spcPts val="0"/>
              </a:spcAft>
              <a:buClr>
                <a:schemeClr val="dk1"/>
              </a:buClr>
              <a:buSzPts val="1300"/>
              <a:buNone/>
              <a:defRPr sz="1300" b="1"/>
            </a:lvl6pPr>
            <a:lvl7pPr marL="3200400" lvl="6" indent="-228600" algn="l">
              <a:lnSpc>
                <a:spcPct val="90000"/>
              </a:lnSpc>
              <a:spcBef>
                <a:spcPts val="406"/>
              </a:spcBef>
              <a:spcAft>
                <a:spcPts val="0"/>
              </a:spcAft>
              <a:buClr>
                <a:schemeClr val="dk1"/>
              </a:buClr>
              <a:buSzPts val="1300"/>
              <a:buNone/>
              <a:defRPr sz="1300" b="1"/>
            </a:lvl7pPr>
            <a:lvl8pPr marL="3657600" lvl="7" indent="-228600" algn="l">
              <a:lnSpc>
                <a:spcPct val="90000"/>
              </a:lnSpc>
              <a:spcBef>
                <a:spcPts val="406"/>
              </a:spcBef>
              <a:spcAft>
                <a:spcPts val="0"/>
              </a:spcAft>
              <a:buClr>
                <a:schemeClr val="dk1"/>
              </a:buClr>
              <a:buSzPts val="1300"/>
              <a:buNone/>
              <a:defRPr sz="1300" b="1"/>
            </a:lvl8pPr>
            <a:lvl9pPr marL="4114800" lvl="8" indent="-228600" algn="l">
              <a:lnSpc>
                <a:spcPct val="90000"/>
              </a:lnSpc>
              <a:spcBef>
                <a:spcPts val="406"/>
              </a:spcBef>
              <a:spcAft>
                <a:spcPts val="0"/>
              </a:spcAft>
              <a:buClr>
                <a:schemeClr val="dk1"/>
              </a:buClr>
              <a:buSzPts val="1300"/>
              <a:buNone/>
              <a:defRPr sz="1300" b="1"/>
            </a:lvl9pPr>
          </a:lstStyle>
          <a:p>
            <a:endParaRPr/>
          </a:p>
        </p:txBody>
      </p:sp>
      <p:sp>
        <p:nvSpPr>
          <p:cNvPr id="45" name="Google Shape;45;p11"/>
          <p:cNvSpPr txBox="1">
            <a:spLocks noGrp="1"/>
          </p:cNvSpPr>
          <p:nvPr>
            <p:ph type="body" idx="4"/>
          </p:nvPr>
        </p:nvSpPr>
        <p:spPr>
          <a:xfrm>
            <a:off x="5014913" y="2505075"/>
            <a:ext cx="4211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46" name="Google Shape;46;p11"/>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1"/>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1"/>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Kun titel" type="titleOnly">
  <p:cSld name="TITLE_ONLY">
    <p:spTree>
      <p:nvGrpSpPr>
        <p:cNvPr id="1" name="Shape 49"/>
        <p:cNvGrpSpPr/>
        <p:nvPr/>
      </p:nvGrpSpPr>
      <p:grpSpPr>
        <a:xfrm>
          <a:off x="0" y="0"/>
          <a:ext cx="0" cy="0"/>
          <a:chOff x="0" y="0"/>
          <a:chExt cx="0" cy="0"/>
        </a:xfrm>
      </p:grpSpPr>
      <p:sp>
        <p:nvSpPr>
          <p:cNvPr id="50" name="Google Shape;50;p12"/>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2"/>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2"/>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2"/>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om" type="blank">
  <p:cSld name="BLANK">
    <p:spTree>
      <p:nvGrpSpPr>
        <p:cNvPr id="1" name="Shape 54"/>
        <p:cNvGrpSpPr/>
        <p:nvPr/>
      </p:nvGrpSpPr>
      <p:grpSpPr>
        <a:xfrm>
          <a:off x="0" y="0"/>
          <a:ext cx="0" cy="0"/>
          <a:chOff x="0" y="0"/>
          <a:chExt cx="0" cy="0"/>
        </a:xfrm>
      </p:grpSpPr>
      <p:sp>
        <p:nvSpPr>
          <p:cNvPr id="55" name="Google Shape;55;p13"/>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3"/>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3"/>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ndhold med billedtekst" type="objTx">
  <p:cSld name="OBJECT_WITH_CAPTION_TEXT">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Calibri"/>
              <a:buNone/>
              <a:defRPr sz="2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4"/>
          <p:cNvSpPr txBox="1">
            <a:spLocks noGrp="1"/>
          </p:cNvSpPr>
          <p:nvPr>
            <p:ph type="body" idx="1"/>
          </p:nvPr>
        </p:nvSpPr>
        <p:spPr>
          <a:xfrm>
            <a:off x="4211340" y="987426"/>
            <a:ext cx="5014913" cy="4873625"/>
          </a:xfrm>
          <a:prstGeom prst="rect">
            <a:avLst/>
          </a:prstGeom>
          <a:noFill/>
          <a:ln>
            <a:noFill/>
          </a:ln>
        </p:spPr>
        <p:txBody>
          <a:bodyPr spcFirstLastPara="1" wrap="square" lIns="91425" tIns="45700" rIns="91425" bIns="45700" anchor="t" anchorCtr="0">
            <a:normAutofit/>
          </a:bodyPr>
          <a:lstStyle>
            <a:lvl1pPr marL="457200" lvl="0" indent="-393700" algn="l">
              <a:lnSpc>
                <a:spcPct val="90000"/>
              </a:lnSpc>
              <a:spcBef>
                <a:spcPts val="813"/>
              </a:spcBef>
              <a:spcAft>
                <a:spcPts val="0"/>
              </a:spcAft>
              <a:buClr>
                <a:schemeClr val="dk1"/>
              </a:buClr>
              <a:buSzPts val="2600"/>
              <a:buChar char="•"/>
              <a:defRPr sz="2600"/>
            </a:lvl1pPr>
            <a:lvl2pPr marL="914400" lvl="1" indent="-373062" algn="l">
              <a:lnSpc>
                <a:spcPct val="90000"/>
              </a:lnSpc>
              <a:spcBef>
                <a:spcPts val="406"/>
              </a:spcBef>
              <a:spcAft>
                <a:spcPts val="0"/>
              </a:spcAft>
              <a:buClr>
                <a:schemeClr val="dk1"/>
              </a:buClr>
              <a:buSzPts val="2275"/>
              <a:buChar char="•"/>
              <a:defRPr sz="2275"/>
            </a:lvl2pPr>
            <a:lvl3pPr marL="1371600" lvl="2" indent="-352425" algn="l">
              <a:lnSpc>
                <a:spcPct val="90000"/>
              </a:lnSpc>
              <a:spcBef>
                <a:spcPts val="406"/>
              </a:spcBef>
              <a:spcAft>
                <a:spcPts val="0"/>
              </a:spcAft>
              <a:buClr>
                <a:schemeClr val="dk1"/>
              </a:buClr>
              <a:buSzPts val="1950"/>
              <a:buChar char="•"/>
              <a:defRPr sz="1950"/>
            </a:lvl3pPr>
            <a:lvl4pPr marL="1828800" lvl="3" indent="-331787" algn="l">
              <a:lnSpc>
                <a:spcPct val="90000"/>
              </a:lnSpc>
              <a:spcBef>
                <a:spcPts val="406"/>
              </a:spcBef>
              <a:spcAft>
                <a:spcPts val="0"/>
              </a:spcAft>
              <a:buClr>
                <a:schemeClr val="dk1"/>
              </a:buClr>
              <a:buSzPts val="1625"/>
              <a:buChar char="•"/>
              <a:defRPr sz="1625"/>
            </a:lvl4pPr>
            <a:lvl5pPr marL="2286000" lvl="4" indent="-331787" algn="l">
              <a:lnSpc>
                <a:spcPct val="90000"/>
              </a:lnSpc>
              <a:spcBef>
                <a:spcPts val="406"/>
              </a:spcBef>
              <a:spcAft>
                <a:spcPts val="0"/>
              </a:spcAft>
              <a:buClr>
                <a:schemeClr val="dk1"/>
              </a:buClr>
              <a:buSzPts val="1625"/>
              <a:buChar char="•"/>
              <a:defRPr sz="1625"/>
            </a:lvl5pPr>
            <a:lvl6pPr marL="2743200" lvl="5" indent="-331787" algn="l">
              <a:lnSpc>
                <a:spcPct val="90000"/>
              </a:lnSpc>
              <a:spcBef>
                <a:spcPts val="406"/>
              </a:spcBef>
              <a:spcAft>
                <a:spcPts val="0"/>
              </a:spcAft>
              <a:buClr>
                <a:schemeClr val="dk1"/>
              </a:buClr>
              <a:buSzPts val="1625"/>
              <a:buChar char="•"/>
              <a:defRPr sz="1625"/>
            </a:lvl6pPr>
            <a:lvl7pPr marL="3200400" lvl="6" indent="-331787" algn="l">
              <a:lnSpc>
                <a:spcPct val="90000"/>
              </a:lnSpc>
              <a:spcBef>
                <a:spcPts val="406"/>
              </a:spcBef>
              <a:spcAft>
                <a:spcPts val="0"/>
              </a:spcAft>
              <a:buClr>
                <a:schemeClr val="dk1"/>
              </a:buClr>
              <a:buSzPts val="1625"/>
              <a:buChar char="•"/>
              <a:defRPr sz="1625"/>
            </a:lvl7pPr>
            <a:lvl8pPr marL="3657600" lvl="7" indent="-331787" algn="l">
              <a:lnSpc>
                <a:spcPct val="90000"/>
              </a:lnSpc>
              <a:spcBef>
                <a:spcPts val="406"/>
              </a:spcBef>
              <a:spcAft>
                <a:spcPts val="0"/>
              </a:spcAft>
              <a:buClr>
                <a:schemeClr val="dk1"/>
              </a:buClr>
              <a:buSzPts val="1625"/>
              <a:buChar char="•"/>
              <a:defRPr sz="1625"/>
            </a:lvl8pPr>
            <a:lvl9pPr marL="4114800" lvl="8" indent="-331787" algn="l">
              <a:lnSpc>
                <a:spcPct val="90000"/>
              </a:lnSpc>
              <a:spcBef>
                <a:spcPts val="406"/>
              </a:spcBef>
              <a:spcAft>
                <a:spcPts val="0"/>
              </a:spcAft>
              <a:buClr>
                <a:schemeClr val="dk1"/>
              </a:buClr>
              <a:buSzPts val="1625"/>
              <a:buChar char="•"/>
              <a:defRPr sz="1625"/>
            </a:lvl9pPr>
          </a:lstStyle>
          <a:p>
            <a:endParaRPr/>
          </a:p>
        </p:txBody>
      </p:sp>
      <p:sp>
        <p:nvSpPr>
          <p:cNvPr id="61" name="Google Shape;61;p14"/>
          <p:cNvSpPr txBox="1">
            <a:spLocks noGrp="1"/>
          </p:cNvSpPr>
          <p:nvPr>
            <p:ph type="body" idx="2"/>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chemeClr val="dk1"/>
              </a:buClr>
              <a:buSzPts val="1300"/>
              <a:buNone/>
              <a:defRPr sz="1300"/>
            </a:lvl1pPr>
            <a:lvl2pPr marL="914400" lvl="1" indent="-228600" algn="l">
              <a:lnSpc>
                <a:spcPct val="90000"/>
              </a:lnSpc>
              <a:spcBef>
                <a:spcPts val="406"/>
              </a:spcBef>
              <a:spcAft>
                <a:spcPts val="0"/>
              </a:spcAft>
              <a:buClr>
                <a:schemeClr val="dk1"/>
              </a:buClr>
              <a:buSzPts val="1138"/>
              <a:buNone/>
              <a:defRPr sz="1138"/>
            </a:lvl2pPr>
            <a:lvl3pPr marL="1371600" lvl="2" indent="-228600" algn="l">
              <a:lnSpc>
                <a:spcPct val="90000"/>
              </a:lnSpc>
              <a:spcBef>
                <a:spcPts val="406"/>
              </a:spcBef>
              <a:spcAft>
                <a:spcPts val="0"/>
              </a:spcAft>
              <a:buClr>
                <a:schemeClr val="dk1"/>
              </a:buClr>
              <a:buSzPts val="975"/>
              <a:buNone/>
              <a:defRPr sz="975"/>
            </a:lvl3pPr>
            <a:lvl4pPr marL="1828800" lvl="3" indent="-228600" algn="l">
              <a:lnSpc>
                <a:spcPct val="90000"/>
              </a:lnSpc>
              <a:spcBef>
                <a:spcPts val="406"/>
              </a:spcBef>
              <a:spcAft>
                <a:spcPts val="0"/>
              </a:spcAft>
              <a:buClr>
                <a:schemeClr val="dk1"/>
              </a:buClr>
              <a:buSzPts val="813"/>
              <a:buNone/>
              <a:defRPr sz="813"/>
            </a:lvl4pPr>
            <a:lvl5pPr marL="2286000" lvl="4" indent="-228600" algn="l">
              <a:lnSpc>
                <a:spcPct val="90000"/>
              </a:lnSpc>
              <a:spcBef>
                <a:spcPts val="406"/>
              </a:spcBef>
              <a:spcAft>
                <a:spcPts val="0"/>
              </a:spcAft>
              <a:buClr>
                <a:schemeClr val="dk1"/>
              </a:buClr>
              <a:buSzPts val="813"/>
              <a:buNone/>
              <a:defRPr sz="813"/>
            </a:lvl5pPr>
            <a:lvl6pPr marL="2743200" lvl="5" indent="-228600" algn="l">
              <a:lnSpc>
                <a:spcPct val="90000"/>
              </a:lnSpc>
              <a:spcBef>
                <a:spcPts val="406"/>
              </a:spcBef>
              <a:spcAft>
                <a:spcPts val="0"/>
              </a:spcAft>
              <a:buClr>
                <a:schemeClr val="dk1"/>
              </a:buClr>
              <a:buSzPts val="813"/>
              <a:buNone/>
              <a:defRPr sz="813"/>
            </a:lvl6pPr>
            <a:lvl7pPr marL="3200400" lvl="6" indent="-228600" algn="l">
              <a:lnSpc>
                <a:spcPct val="90000"/>
              </a:lnSpc>
              <a:spcBef>
                <a:spcPts val="406"/>
              </a:spcBef>
              <a:spcAft>
                <a:spcPts val="0"/>
              </a:spcAft>
              <a:buClr>
                <a:schemeClr val="dk1"/>
              </a:buClr>
              <a:buSzPts val="813"/>
              <a:buNone/>
              <a:defRPr sz="813"/>
            </a:lvl7pPr>
            <a:lvl8pPr marL="3657600" lvl="7" indent="-228600" algn="l">
              <a:lnSpc>
                <a:spcPct val="90000"/>
              </a:lnSpc>
              <a:spcBef>
                <a:spcPts val="406"/>
              </a:spcBef>
              <a:spcAft>
                <a:spcPts val="0"/>
              </a:spcAft>
              <a:buClr>
                <a:schemeClr val="dk1"/>
              </a:buClr>
              <a:buSzPts val="813"/>
              <a:buNone/>
              <a:defRPr sz="813"/>
            </a:lvl8pPr>
            <a:lvl9pPr marL="4114800" lvl="8" indent="-228600" algn="l">
              <a:lnSpc>
                <a:spcPct val="90000"/>
              </a:lnSpc>
              <a:spcBef>
                <a:spcPts val="406"/>
              </a:spcBef>
              <a:spcAft>
                <a:spcPts val="0"/>
              </a:spcAft>
              <a:buClr>
                <a:schemeClr val="dk1"/>
              </a:buClr>
              <a:buSzPts val="813"/>
              <a:buNone/>
              <a:defRPr sz="813"/>
            </a:lvl9pPr>
          </a:lstStyle>
          <a:p>
            <a:endParaRPr/>
          </a:p>
        </p:txBody>
      </p:sp>
      <p:sp>
        <p:nvSpPr>
          <p:cNvPr id="62" name="Google Shape;62;p14"/>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4"/>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4"/>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llede med billedtekst" type="picTx">
  <p:cSld name="PICTURE_WITH_CAPTION_TEXT">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Calibri"/>
              <a:buNone/>
              <a:defRPr sz="2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5"/>
          <p:cNvSpPr>
            <a:spLocks noGrp="1"/>
          </p:cNvSpPr>
          <p:nvPr>
            <p:ph type="pic" idx="2"/>
          </p:nvPr>
        </p:nvSpPr>
        <p:spPr>
          <a:xfrm>
            <a:off x="4211340" y="987426"/>
            <a:ext cx="5014913" cy="4873625"/>
          </a:xfrm>
          <a:prstGeom prst="rect">
            <a:avLst/>
          </a:prstGeom>
          <a:noFill/>
          <a:ln>
            <a:noFill/>
          </a:ln>
        </p:spPr>
      </p:sp>
      <p:sp>
        <p:nvSpPr>
          <p:cNvPr id="68" name="Google Shape;68;p15"/>
          <p:cNvSpPr txBox="1">
            <a:spLocks noGrp="1"/>
          </p:cNvSpPr>
          <p:nvPr>
            <p:ph type="body" idx="1"/>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chemeClr val="dk1"/>
              </a:buClr>
              <a:buSzPts val="1300"/>
              <a:buNone/>
              <a:defRPr sz="1300"/>
            </a:lvl1pPr>
            <a:lvl2pPr marL="914400" lvl="1" indent="-228600" algn="l">
              <a:lnSpc>
                <a:spcPct val="90000"/>
              </a:lnSpc>
              <a:spcBef>
                <a:spcPts val="406"/>
              </a:spcBef>
              <a:spcAft>
                <a:spcPts val="0"/>
              </a:spcAft>
              <a:buClr>
                <a:schemeClr val="dk1"/>
              </a:buClr>
              <a:buSzPts val="1138"/>
              <a:buNone/>
              <a:defRPr sz="1138"/>
            </a:lvl2pPr>
            <a:lvl3pPr marL="1371600" lvl="2" indent="-228600" algn="l">
              <a:lnSpc>
                <a:spcPct val="90000"/>
              </a:lnSpc>
              <a:spcBef>
                <a:spcPts val="406"/>
              </a:spcBef>
              <a:spcAft>
                <a:spcPts val="0"/>
              </a:spcAft>
              <a:buClr>
                <a:schemeClr val="dk1"/>
              </a:buClr>
              <a:buSzPts val="975"/>
              <a:buNone/>
              <a:defRPr sz="975"/>
            </a:lvl3pPr>
            <a:lvl4pPr marL="1828800" lvl="3" indent="-228600" algn="l">
              <a:lnSpc>
                <a:spcPct val="90000"/>
              </a:lnSpc>
              <a:spcBef>
                <a:spcPts val="406"/>
              </a:spcBef>
              <a:spcAft>
                <a:spcPts val="0"/>
              </a:spcAft>
              <a:buClr>
                <a:schemeClr val="dk1"/>
              </a:buClr>
              <a:buSzPts val="813"/>
              <a:buNone/>
              <a:defRPr sz="813"/>
            </a:lvl4pPr>
            <a:lvl5pPr marL="2286000" lvl="4" indent="-228600" algn="l">
              <a:lnSpc>
                <a:spcPct val="90000"/>
              </a:lnSpc>
              <a:spcBef>
                <a:spcPts val="406"/>
              </a:spcBef>
              <a:spcAft>
                <a:spcPts val="0"/>
              </a:spcAft>
              <a:buClr>
                <a:schemeClr val="dk1"/>
              </a:buClr>
              <a:buSzPts val="813"/>
              <a:buNone/>
              <a:defRPr sz="813"/>
            </a:lvl5pPr>
            <a:lvl6pPr marL="2743200" lvl="5" indent="-228600" algn="l">
              <a:lnSpc>
                <a:spcPct val="90000"/>
              </a:lnSpc>
              <a:spcBef>
                <a:spcPts val="406"/>
              </a:spcBef>
              <a:spcAft>
                <a:spcPts val="0"/>
              </a:spcAft>
              <a:buClr>
                <a:schemeClr val="dk1"/>
              </a:buClr>
              <a:buSzPts val="813"/>
              <a:buNone/>
              <a:defRPr sz="813"/>
            </a:lvl6pPr>
            <a:lvl7pPr marL="3200400" lvl="6" indent="-228600" algn="l">
              <a:lnSpc>
                <a:spcPct val="90000"/>
              </a:lnSpc>
              <a:spcBef>
                <a:spcPts val="406"/>
              </a:spcBef>
              <a:spcAft>
                <a:spcPts val="0"/>
              </a:spcAft>
              <a:buClr>
                <a:schemeClr val="dk1"/>
              </a:buClr>
              <a:buSzPts val="813"/>
              <a:buNone/>
              <a:defRPr sz="813"/>
            </a:lvl7pPr>
            <a:lvl8pPr marL="3657600" lvl="7" indent="-228600" algn="l">
              <a:lnSpc>
                <a:spcPct val="90000"/>
              </a:lnSpc>
              <a:spcBef>
                <a:spcPts val="406"/>
              </a:spcBef>
              <a:spcAft>
                <a:spcPts val="0"/>
              </a:spcAft>
              <a:buClr>
                <a:schemeClr val="dk1"/>
              </a:buClr>
              <a:buSzPts val="813"/>
              <a:buNone/>
              <a:defRPr sz="813"/>
            </a:lvl8pPr>
            <a:lvl9pPr marL="4114800" lvl="8" indent="-228600" algn="l">
              <a:lnSpc>
                <a:spcPct val="90000"/>
              </a:lnSpc>
              <a:spcBef>
                <a:spcPts val="406"/>
              </a:spcBef>
              <a:spcAft>
                <a:spcPts val="0"/>
              </a:spcAft>
              <a:buClr>
                <a:schemeClr val="dk1"/>
              </a:buClr>
              <a:buSzPts val="813"/>
              <a:buNone/>
              <a:defRPr sz="813"/>
            </a:lvl9pPr>
          </a:lstStyle>
          <a:p>
            <a:endParaRPr/>
          </a:p>
        </p:txBody>
      </p:sp>
      <p:sp>
        <p:nvSpPr>
          <p:cNvPr id="69" name="Google Shape;69;p15"/>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5"/>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5"/>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el og lodret tekst" type="vertTx">
  <p:cSld name="VERTICAL_TEXT">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6"/>
          <p:cNvSpPr txBox="1">
            <a:spLocks noGrp="1"/>
          </p:cNvSpPr>
          <p:nvPr>
            <p:ph type="body" idx="1"/>
          </p:nvPr>
        </p:nvSpPr>
        <p:spPr>
          <a:xfrm rot="5400000">
            <a:off x="2777332" y="-270668"/>
            <a:ext cx="4351338" cy="85439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75" name="Google Shape;75;p16"/>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6"/>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6"/>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odret titel og tekst" type="vertTitleAndTx">
  <p:cSld name="VERTICAL_TITLE_AND_VERTICAL_TEXT">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rot="5400000">
            <a:off x="5251052" y="2203054"/>
            <a:ext cx="5811838" cy="213598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7"/>
          <p:cNvSpPr txBox="1">
            <a:spLocks noGrp="1"/>
          </p:cNvSpPr>
          <p:nvPr>
            <p:ph type="body" idx="1"/>
          </p:nvPr>
        </p:nvSpPr>
        <p:spPr>
          <a:xfrm rot="5400000">
            <a:off x="917177" y="128984"/>
            <a:ext cx="5811838" cy="628411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81" name="Google Shape;81;p17"/>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7"/>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575"/>
              <a:buFont typeface="Calibri"/>
              <a:buNone/>
              <a:defRPr sz="3575"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6"/>
          <p:cNvSpPr txBox="1">
            <a:spLocks noGrp="1"/>
          </p:cNvSpPr>
          <p:nvPr>
            <p:ph type="body" idx="1"/>
          </p:nvPr>
        </p:nvSpPr>
        <p:spPr>
          <a:xfrm>
            <a:off x="681038" y="1825625"/>
            <a:ext cx="8543925" cy="4351338"/>
          </a:xfrm>
          <a:prstGeom prst="rect">
            <a:avLst/>
          </a:prstGeom>
          <a:noFill/>
          <a:ln>
            <a:noFill/>
          </a:ln>
        </p:spPr>
        <p:txBody>
          <a:bodyPr spcFirstLastPara="1" wrap="square" lIns="91425" tIns="45700" rIns="91425" bIns="45700" anchor="t" anchorCtr="0">
            <a:normAutofit/>
          </a:bodyPr>
          <a:lstStyle>
            <a:lvl1pPr marL="457200" marR="0" lvl="0" indent="-373062" algn="l" rtl="0">
              <a:lnSpc>
                <a:spcPct val="90000"/>
              </a:lnSpc>
              <a:spcBef>
                <a:spcPts val="813"/>
              </a:spcBef>
              <a:spcAft>
                <a:spcPts val="0"/>
              </a:spcAft>
              <a:buClr>
                <a:schemeClr val="dk1"/>
              </a:buClr>
              <a:buSzPts val="2275"/>
              <a:buFont typeface="Arial"/>
              <a:buChar char="•"/>
              <a:defRPr sz="2275" b="0" i="0" u="none" strike="noStrike" cap="none">
                <a:solidFill>
                  <a:schemeClr val="dk1"/>
                </a:solidFill>
                <a:latin typeface="Calibri"/>
                <a:ea typeface="Calibri"/>
                <a:cs typeface="Calibri"/>
                <a:sym typeface="Calibri"/>
              </a:defRPr>
            </a:lvl1pPr>
            <a:lvl2pPr marL="914400" marR="0" lvl="1" indent="-352425" algn="l" rtl="0">
              <a:lnSpc>
                <a:spcPct val="90000"/>
              </a:lnSpc>
              <a:spcBef>
                <a:spcPts val="406"/>
              </a:spcBef>
              <a:spcAft>
                <a:spcPts val="0"/>
              </a:spcAft>
              <a:buClr>
                <a:schemeClr val="dk1"/>
              </a:buClr>
              <a:buSzPts val="1950"/>
              <a:buFont typeface="Arial"/>
              <a:buChar char="•"/>
              <a:defRPr sz="1950" b="0" i="0" u="none" strike="noStrike" cap="none">
                <a:solidFill>
                  <a:schemeClr val="dk1"/>
                </a:solidFill>
                <a:latin typeface="Calibri"/>
                <a:ea typeface="Calibri"/>
                <a:cs typeface="Calibri"/>
                <a:sym typeface="Calibri"/>
              </a:defRPr>
            </a:lvl2pPr>
            <a:lvl3pPr marL="1371600" marR="0" lvl="2" indent="-331787" algn="l" rtl="0">
              <a:lnSpc>
                <a:spcPct val="90000"/>
              </a:lnSpc>
              <a:spcBef>
                <a:spcPts val="406"/>
              </a:spcBef>
              <a:spcAft>
                <a:spcPts val="0"/>
              </a:spcAft>
              <a:buClr>
                <a:schemeClr val="dk1"/>
              </a:buClr>
              <a:buSzPts val="1625"/>
              <a:buFont typeface="Arial"/>
              <a:buChar char="•"/>
              <a:defRPr sz="1625" b="0" i="0" u="none" strike="noStrike" cap="none">
                <a:solidFill>
                  <a:schemeClr val="dk1"/>
                </a:solidFill>
                <a:latin typeface="Calibri"/>
                <a:ea typeface="Calibri"/>
                <a:cs typeface="Calibri"/>
                <a:sym typeface="Calibri"/>
              </a:defRPr>
            </a:lvl3pPr>
            <a:lvl4pPr marL="1828800" marR="0" lvl="3"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4pPr>
            <a:lvl5pPr marL="2286000" marR="0" lvl="4"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5pPr>
            <a:lvl6pPr marL="2743200" marR="0" lvl="5"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6pPr>
            <a:lvl7pPr marL="3200400" marR="0" lvl="6"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7pPr>
            <a:lvl8pPr marL="3657600" marR="0" lvl="7"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8pPr>
            <a:lvl9pPr marL="4114800" marR="0" lvl="8"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9pPr>
          </a:lstStyle>
          <a:p>
            <a:endParaRPr/>
          </a:p>
        </p:txBody>
      </p:sp>
      <p:sp>
        <p:nvSpPr>
          <p:cNvPr id="12" name="Google Shape;12;p6"/>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75"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6"/>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75"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6"/>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75" b="0" i="0" u="none" strike="noStrike" cap="none">
                <a:solidFill>
                  <a:srgbClr val="888888"/>
                </a:solidFill>
                <a:latin typeface="Calibri"/>
                <a:ea typeface="Calibri"/>
                <a:cs typeface="Calibri"/>
                <a:sym typeface="Calibri"/>
              </a:defRPr>
            </a:lvl1pPr>
            <a:lvl2pPr marL="0" marR="0" lvl="1" indent="0" algn="r" rtl="0">
              <a:spcBef>
                <a:spcPts val="0"/>
              </a:spcBef>
              <a:buNone/>
              <a:defRPr sz="975" b="0" i="0" u="none" strike="noStrike" cap="none">
                <a:solidFill>
                  <a:srgbClr val="888888"/>
                </a:solidFill>
                <a:latin typeface="Calibri"/>
                <a:ea typeface="Calibri"/>
                <a:cs typeface="Calibri"/>
                <a:sym typeface="Calibri"/>
              </a:defRPr>
            </a:lvl2pPr>
            <a:lvl3pPr marL="0" marR="0" lvl="2" indent="0" algn="r" rtl="0">
              <a:spcBef>
                <a:spcPts val="0"/>
              </a:spcBef>
              <a:buNone/>
              <a:defRPr sz="975" b="0" i="0" u="none" strike="noStrike" cap="none">
                <a:solidFill>
                  <a:srgbClr val="888888"/>
                </a:solidFill>
                <a:latin typeface="Calibri"/>
                <a:ea typeface="Calibri"/>
                <a:cs typeface="Calibri"/>
                <a:sym typeface="Calibri"/>
              </a:defRPr>
            </a:lvl3pPr>
            <a:lvl4pPr marL="0" marR="0" lvl="3" indent="0" algn="r" rtl="0">
              <a:spcBef>
                <a:spcPts val="0"/>
              </a:spcBef>
              <a:buNone/>
              <a:defRPr sz="975" b="0" i="0" u="none" strike="noStrike" cap="none">
                <a:solidFill>
                  <a:srgbClr val="888888"/>
                </a:solidFill>
                <a:latin typeface="Calibri"/>
                <a:ea typeface="Calibri"/>
                <a:cs typeface="Calibri"/>
                <a:sym typeface="Calibri"/>
              </a:defRPr>
            </a:lvl4pPr>
            <a:lvl5pPr marL="0" marR="0" lvl="4" indent="0" algn="r" rtl="0">
              <a:spcBef>
                <a:spcPts val="0"/>
              </a:spcBef>
              <a:buNone/>
              <a:defRPr sz="975" b="0" i="0" u="none" strike="noStrike" cap="none">
                <a:solidFill>
                  <a:srgbClr val="888888"/>
                </a:solidFill>
                <a:latin typeface="Calibri"/>
                <a:ea typeface="Calibri"/>
                <a:cs typeface="Calibri"/>
                <a:sym typeface="Calibri"/>
              </a:defRPr>
            </a:lvl5pPr>
            <a:lvl6pPr marL="0" marR="0" lvl="5" indent="0" algn="r" rtl="0">
              <a:spcBef>
                <a:spcPts val="0"/>
              </a:spcBef>
              <a:buNone/>
              <a:defRPr sz="975" b="0" i="0" u="none" strike="noStrike" cap="none">
                <a:solidFill>
                  <a:srgbClr val="888888"/>
                </a:solidFill>
                <a:latin typeface="Calibri"/>
                <a:ea typeface="Calibri"/>
                <a:cs typeface="Calibri"/>
                <a:sym typeface="Calibri"/>
              </a:defRPr>
            </a:lvl6pPr>
            <a:lvl7pPr marL="0" marR="0" lvl="6" indent="0" algn="r" rtl="0">
              <a:spcBef>
                <a:spcPts val="0"/>
              </a:spcBef>
              <a:buNone/>
              <a:defRPr sz="975" b="0" i="0" u="none" strike="noStrike" cap="none">
                <a:solidFill>
                  <a:srgbClr val="888888"/>
                </a:solidFill>
                <a:latin typeface="Calibri"/>
                <a:ea typeface="Calibri"/>
                <a:cs typeface="Calibri"/>
                <a:sym typeface="Calibri"/>
              </a:defRPr>
            </a:lvl7pPr>
            <a:lvl8pPr marL="0" marR="0" lvl="7" indent="0" algn="r" rtl="0">
              <a:spcBef>
                <a:spcPts val="0"/>
              </a:spcBef>
              <a:buNone/>
              <a:defRPr sz="975" b="0" i="0" u="none" strike="noStrike" cap="none">
                <a:solidFill>
                  <a:srgbClr val="888888"/>
                </a:solidFill>
                <a:latin typeface="Calibri"/>
                <a:ea typeface="Calibri"/>
                <a:cs typeface="Calibri"/>
                <a:sym typeface="Calibri"/>
              </a:defRPr>
            </a:lvl8pPr>
            <a:lvl9pPr marL="0" marR="0" lvl="8" indent="0" algn="r" rtl="0">
              <a:spcBef>
                <a:spcPts val="0"/>
              </a:spcBef>
              <a:buNone/>
              <a:defRPr sz="975"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a-DK"/>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80062"/>
        </a:solidFill>
        <a:effectLst/>
      </p:bgPr>
    </p:bg>
    <p:spTree>
      <p:nvGrpSpPr>
        <p:cNvPr id="1" name="Shape 87"/>
        <p:cNvGrpSpPr/>
        <p:nvPr/>
      </p:nvGrpSpPr>
      <p:grpSpPr>
        <a:xfrm>
          <a:off x="0" y="0"/>
          <a:ext cx="0" cy="0"/>
          <a:chOff x="0" y="0"/>
          <a:chExt cx="0" cy="0"/>
        </a:xfrm>
      </p:grpSpPr>
      <p:sp>
        <p:nvSpPr>
          <p:cNvPr id="90" name="Google Shape;90;p1"/>
          <p:cNvSpPr txBox="1"/>
          <p:nvPr/>
        </p:nvSpPr>
        <p:spPr>
          <a:xfrm>
            <a:off x="452281" y="1280437"/>
            <a:ext cx="8553428" cy="73862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400" u="none" strike="noStrike" cap="none" dirty="0">
                <a:solidFill>
                  <a:srgbClr val="FFFCEE"/>
                </a:solidFill>
                <a:latin typeface="Montserrat" pitchFamily="2" charset="77"/>
                <a:ea typeface="Montserrat Light"/>
                <a:cs typeface="Montserrat Light"/>
                <a:sym typeface="Montserrat Light"/>
              </a:rPr>
              <a:t>Besøget i foreningen skal være et uforpligtende møde med foreningen, så de unge bliver introduceret til foreningen og de fysiske rammer. Formålet er, at de unge får mødt personer i foreningen, som de også vil møde som frivillige og muligvis også afprøvet opgaven.</a:t>
            </a:r>
            <a:endParaRPr dirty="0">
              <a:solidFill>
                <a:srgbClr val="FFFCEE"/>
              </a:solidFill>
              <a:latin typeface="Montserrat" pitchFamily="2" charset="77"/>
            </a:endParaRPr>
          </a:p>
        </p:txBody>
      </p:sp>
      <p:sp>
        <p:nvSpPr>
          <p:cNvPr id="91" name="Google Shape;91;p1"/>
          <p:cNvSpPr txBox="1"/>
          <p:nvPr/>
        </p:nvSpPr>
        <p:spPr>
          <a:xfrm>
            <a:off x="452281" y="2146791"/>
            <a:ext cx="6129389" cy="362402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chemeClr val="bg1"/>
              </a:buClr>
              <a:buNone/>
            </a:pPr>
            <a:r>
              <a:rPr lang="da-DK" sz="1400" dirty="0">
                <a:solidFill>
                  <a:schemeClr val="bg1"/>
                </a:solidFill>
                <a:latin typeface="Montserrat Medium"/>
                <a:ea typeface="Montserrat Medium"/>
                <a:cs typeface="Montserrat Medium"/>
                <a:sym typeface="Montserrat Medium"/>
              </a:rPr>
              <a:t>Varighed: </a:t>
            </a:r>
            <a:r>
              <a:rPr lang="da-DK" dirty="0">
                <a:solidFill>
                  <a:schemeClr val="bg1"/>
                </a:solidFill>
                <a:latin typeface="Montserrat" pitchFamily="2" charset="77"/>
                <a:ea typeface="Montserrat Light"/>
                <a:cs typeface="Montserrat Light"/>
                <a:sym typeface="Montserrat Light"/>
              </a:rPr>
              <a:t>1-2 timer</a:t>
            </a:r>
            <a:br>
              <a:rPr lang="da-DK" sz="1400" dirty="0">
                <a:solidFill>
                  <a:schemeClr val="bg1"/>
                </a:solidFill>
                <a:latin typeface="Montserrat Medium"/>
                <a:ea typeface="Montserrat Medium"/>
                <a:cs typeface="Montserrat Medium"/>
                <a:sym typeface="Montserrat Medium"/>
              </a:rPr>
            </a:br>
            <a:r>
              <a:rPr lang="da-DK" sz="1400" dirty="0">
                <a:solidFill>
                  <a:schemeClr val="bg1"/>
                </a:solidFill>
                <a:latin typeface="Montserrat Medium"/>
                <a:ea typeface="Montserrat Medium"/>
                <a:cs typeface="Montserrat Medium"/>
                <a:sym typeface="Montserrat Medium"/>
              </a:rPr>
              <a:t>Deltagere: </a:t>
            </a:r>
            <a:r>
              <a:rPr lang="da-DK" dirty="0">
                <a:solidFill>
                  <a:schemeClr val="bg1"/>
                </a:solidFill>
                <a:latin typeface="Montserrat" pitchFamily="2" charset="77"/>
                <a:ea typeface="Montserrat Medium"/>
                <a:cs typeface="Montserrat Medium"/>
                <a:sym typeface="Montserrat Light"/>
              </a:rPr>
              <a:t>3</a:t>
            </a:r>
            <a:r>
              <a:rPr lang="da-DK" dirty="0">
                <a:solidFill>
                  <a:schemeClr val="bg1"/>
                </a:solidFill>
                <a:latin typeface="Montserrat" pitchFamily="2" charset="77"/>
                <a:ea typeface="Montserrat Light"/>
                <a:cs typeface="Montserrat Light"/>
                <a:sym typeface="Montserrat Light"/>
              </a:rPr>
              <a:t>-10 unge, undervisere og evt. foreninger</a:t>
            </a:r>
            <a:endParaRPr lang="da-DK" dirty="0">
              <a:solidFill>
                <a:schemeClr val="bg1"/>
              </a:solidFill>
              <a:latin typeface="Montserrat" pitchFamily="2" charset="77"/>
              <a:ea typeface="Montserrat Light"/>
            </a:endParaRPr>
          </a:p>
          <a:p>
            <a:pPr marL="0" marR="0" lvl="0" indent="0" algn="l" rtl="0">
              <a:lnSpc>
                <a:spcPct val="150000"/>
              </a:lnSpc>
              <a:spcBef>
                <a:spcPts val="0"/>
              </a:spcBef>
              <a:spcAft>
                <a:spcPts val="0"/>
              </a:spcAft>
              <a:buClr>
                <a:schemeClr val="bg1"/>
              </a:buClr>
              <a:buNone/>
            </a:pPr>
            <a:endParaRPr lang="da-DK" sz="1400" dirty="0">
              <a:solidFill>
                <a:schemeClr val="bg1"/>
              </a:solidFill>
              <a:latin typeface="Montserrat Medium"/>
              <a:ea typeface="Montserrat Medium"/>
              <a:cs typeface="Montserrat Medium"/>
              <a:sym typeface="Montserrat Medium"/>
            </a:endParaRPr>
          </a:p>
          <a:p>
            <a:pPr marL="0" marR="0" lvl="0" indent="0" algn="l" rtl="0">
              <a:lnSpc>
                <a:spcPct val="150000"/>
              </a:lnSpc>
              <a:spcBef>
                <a:spcPts val="0"/>
              </a:spcBef>
              <a:spcAft>
                <a:spcPts val="0"/>
              </a:spcAft>
              <a:buClr>
                <a:schemeClr val="bg1"/>
              </a:buClr>
              <a:buNone/>
            </a:pPr>
            <a:r>
              <a:rPr lang="da-DK" sz="1400" dirty="0">
                <a:solidFill>
                  <a:schemeClr val="bg1"/>
                </a:solidFill>
                <a:latin typeface="Montserrat Medium"/>
                <a:ea typeface="Montserrat Medium"/>
                <a:cs typeface="Montserrat Medium"/>
                <a:sym typeface="Montserrat Medium"/>
              </a:rPr>
              <a:t>Forberedelse</a:t>
            </a:r>
            <a:endParaRPr dirty="0">
              <a:solidFill>
                <a:schemeClr val="bg1"/>
              </a:solidFill>
            </a:endParaRPr>
          </a:p>
          <a:p>
            <a:pPr marL="171450" marR="0" lvl="0" indent="-171450" algn="l" rtl="0">
              <a:lnSpc>
                <a:spcPct val="150000"/>
              </a:lnSpc>
              <a:spcBef>
                <a:spcPts val="0"/>
              </a:spcBef>
              <a:spcAft>
                <a:spcPts val="0"/>
              </a:spcAft>
              <a:buClr>
                <a:schemeClr val="bg1"/>
              </a:buClr>
              <a:buSzPts val="1200"/>
              <a:buFont typeface="Arial"/>
              <a:buChar char="•"/>
            </a:pPr>
            <a:r>
              <a:rPr lang="da-DK" sz="1200" dirty="0">
                <a:solidFill>
                  <a:schemeClr val="bg1"/>
                </a:solidFill>
                <a:latin typeface="Montserrat" pitchFamily="2" charset="77"/>
                <a:ea typeface="Montserrat Light"/>
                <a:cs typeface="Montserrat Light"/>
                <a:sym typeface="Montserrat Light"/>
              </a:rPr>
              <a:t>Planlæg besøget med undervisere og forening</a:t>
            </a:r>
          </a:p>
          <a:p>
            <a:pPr marL="171450" marR="0" lvl="0" indent="-171450" algn="l" rtl="0">
              <a:lnSpc>
                <a:spcPct val="150000"/>
              </a:lnSpc>
              <a:spcBef>
                <a:spcPts val="0"/>
              </a:spcBef>
              <a:spcAft>
                <a:spcPts val="0"/>
              </a:spcAft>
              <a:buClr>
                <a:schemeClr val="bg1"/>
              </a:buClr>
              <a:buSzPts val="1200"/>
              <a:buFont typeface="Arial"/>
              <a:buChar char="•"/>
            </a:pPr>
            <a:r>
              <a:rPr lang="da-DK" sz="1200" dirty="0">
                <a:solidFill>
                  <a:schemeClr val="bg1"/>
                </a:solidFill>
                <a:latin typeface="Montserrat" pitchFamily="2" charset="77"/>
                <a:sym typeface="Montserrat Light"/>
              </a:rPr>
              <a:t>Klæd foreningerne på til besøget </a:t>
            </a:r>
            <a:endParaRPr lang="da-DK" sz="1200" dirty="0">
              <a:solidFill>
                <a:schemeClr val="bg1"/>
              </a:solidFill>
              <a:latin typeface="Montserrat" pitchFamily="2" charset="77"/>
            </a:endParaRPr>
          </a:p>
          <a:p>
            <a:pPr marL="171450" marR="0" lvl="0" indent="-171450" algn="l" rtl="0">
              <a:lnSpc>
                <a:spcPct val="150000"/>
              </a:lnSpc>
              <a:spcBef>
                <a:spcPts val="0"/>
              </a:spcBef>
              <a:spcAft>
                <a:spcPts val="0"/>
              </a:spcAft>
              <a:buClr>
                <a:schemeClr val="bg1"/>
              </a:buClr>
              <a:buSzPts val="1200"/>
              <a:buFont typeface="Arial"/>
              <a:buChar char="•"/>
            </a:pPr>
            <a:r>
              <a:rPr lang="da-DK" sz="1200" dirty="0">
                <a:solidFill>
                  <a:schemeClr val="bg1"/>
                </a:solidFill>
                <a:latin typeface="Montserrat" pitchFamily="2" charset="77"/>
                <a:ea typeface="Montserrat Light"/>
                <a:cs typeface="Montserrat Light"/>
                <a:sym typeface="Montserrat Light"/>
              </a:rPr>
              <a:t>Hav planlagt dato og sted for opstart af frivilligforløb</a:t>
            </a:r>
          </a:p>
          <a:p>
            <a:pPr marL="0" marR="0" lvl="0" indent="0" algn="l" rtl="0">
              <a:lnSpc>
                <a:spcPct val="150000"/>
              </a:lnSpc>
              <a:spcBef>
                <a:spcPts val="0"/>
              </a:spcBef>
              <a:spcAft>
                <a:spcPts val="0"/>
              </a:spcAft>
              <a:buClr>
                <a:schemeClr val="bg1"/>
              </a:buClr>
              <a:buNone/>
            </a:pPr>
            <a:endParaRPr sz="1100" dirty="0">
              <a:solidFill>
                <a:schemeClr val="bg1"/>
              </a:solidFill>
              <a:latin typeface="Montserrat Light"/>
              <a:ea typeface="Montserrat Light"/>
              <a:cs typeface="Montserrat Light"/>
              <a:sym typeface="Montserrat Light"/>
            </a:endParaRPr>
          </a:p>
          <a:p>
            <a:pPr marL="0" marR="0" lvl="0" indent="0" algn="l" rtl="0">
              <a:lnSpc>
                <a:spcPct val="150000"/>
              </a:lnSpc>
              <a:spcBef>
                <a:spcPts val="0"/>
              </a:spcBef>
              <a:spcAft>
                <a:spcPts val="0"/>
              </a:spcAft>
              <a:buClr>
                <a:schemeClr val="bg1"/>
              </a:buClr>
              <a:buNone/>
            </a:pPr>
            <a:r>
              <a:rPr lang="da-DK" sz="1400" dirty="0">
                <a:solidFill>
                  <a:schemeClr val="bg1"/>
                </a:solidFill>
                <a:latin typeface="Montserrat Medium"/>
                <a:ea typeface="Montserrat Medium"/>
                <a:cs typeface="Montserrat Medium"/>
                <a:sym typeface="Montserrat Medium"/>
              </a:rPr>
              <a:t>Materialer</a:t>
            </a:r>
            <a:endParaRPr dirty="0">
              <a:solidFill>
                <a:schemeClr val="bg1"/>
              </a:solidFill>
            </a:endParaRPr>
          </a:p>
          <a:p>
            <a:pPr marL="171450" indent="-171450">
              <a:lnSpc>
                <a:spcPct val="150000"/>
              </a:lnSpc>
              <a:buClr>
                <a:schemeClr val="bg1"/>
              </a:buClr>
              <a:buSzPts val="1200"/>
              <a:buFont typeface="Arial"/>
              <a:buChar char="•"/>
            </a:pPr>
            <a:r>
              <a:rPr lang="da-DK" sz="1200" dirty="0">
                <a:solidFill>
                  <a:schemeClr val="bg1"/>
                </a:solidFill>
                <a:latin typeface="Montserrat" pitchFamily="2" charset="77"/>
                <a:sym typeface="Montserrat Light"/>
              </a:rPr>
              <a:t>Fx tøj, hvis man skal have noget på som frivillig</a:t>
            </a:r>
          </a:p>
          <a:p>
            <a:pPr marL="171450" indent="-171450">
              <a:lnSpc>
                <a:spcPct val="150000"/>
              </a:lnSpc>
              <a:buClr>
                <a:schemeClr val="bg1"/>
              </a:buClr>
              <a:buSzPts val="1200"/>
              <a:buFont typeface="Arial"/>
              <a:buChar char="•"/>
            </a:pPr>
            <a:r>
              <a:rPr lang="da-DK" sz="1200" dirty="0">
                <a:solidFill>
                  <a:schemeClr val="bg1"/>
                </a:solidFill>
                <a:latin typeface="Montserrat" pitchFamily="2" charset="77"/>
                <a:sym typeface="Montserrat Light"/>
              </a:rPr>
              <a:t>Visuel formidling af frivilligopgaver</a:t>
            </a:r>
          </a:p>
          <a:p>
            <a:pPr marL="171450" indent="-171450">
              <a:lnSpc>
                <a:spcPct val="150000"/>
              </a:lnSpc>
              <a:buClr>
                <a:schemeClr val="bg1"/>
              </a:buClr>
              <a:buSzPts val="1200"/>
              <a:buFont typeface="Arial"/>
              <a:buChar char="•"/>
            </a:pPr>
            <a:r>
              <a:rPr lang="da-DK" sz="1200" dirty="0">
                <a:solidFill>
                  <a:schemeClr val="bg1"/>
                </a:solidFill>
                <a:latin typeface="Montserrat" pitchFamily="2" charset="77"/>
                <a:sym typeface="Montserrat Light"/>
              </a:rPr>
              <a:t>Kaffe/the eventuelt</a:t>
            </a:r>
            <a:endParaRPr lang="da-DK" sz="1200" dirty="0">
              <a:solidFill>
                <a:schemeClr val="bg1"/>
              </a:solidFill>
              <a:latin typeface="Montserrat" pitchFamily="2" charset="77"/>
            </a:endParaRPr>
          </a:p>
        </p:txBody>
      </p:sp>
      <p:cxnSp>
        <p:nvCxnSpPr>
          <p:cNvPr id="92" name="Google Shape;92;p1"/>
          <p:cNvCxnSpPr>
            <a:cxnSpLocks/>
          </p:cNvCxnSpPr>
          <p:nvPr/>
        </p:nvCxnSpPr>
        <p:spPr>
          <a:xfrm>
            <a:off x="528177" y="3008171"/>
            <a:ext cx="5008472" cy="0"/>
          </a:xfrm>
          <a:prstGeom prst="straightConnector1">
            <a:avLst/>
          </a:prstGeom>
          <a:noFill/>
          <a:ln w="28575" cap="flat" cmpd="sng">
            <a:solidFill>
              <a:srgbClr val="D18CFF"/>
            </a:solidFill>
            <a:prstDash val="solid"/>
            <a:miter lim="800000"/>
            <a:headEnd type="none" w="sm" len="sm"/>
            <a:tailEnd type="none" w="sm" len="sm"/>
          </a:ln>
        </p:spPr>
      </p:cxnSp>
      <p:cxnSp>
        <p:nvCxnSpPr>
          <p:cNvPr id="94" name="Google Shape;94;p1"/>
          <p:cNvCxnSpPr>
            <a:cxnSpLocks/>
          </p:cNvCxnSpPr>
          <p:nvPr/>
        </p:nvCxnSpPr>
        <p:spPr>
          <a:xfrm>
            <a:off x="528177" y="4447973"/>
            <a:ext cx="5008472" cy="0"/>
          </a:xfrm>
          <a:prstGeom prst="straightConnector1">
            <a:avLst/>
          </a:prstGeom>
          <a:noFill/>
          <a:ln w="28575" cap="flat" cmpd="sng">
            <a:solidFill>
              <a:srgbClr val="D18CFF"/>
            </a:solidFill>
            <a:prstDash val="solid"/>
            <a:miter lim="800000"/>
            <a:headEnd type="none" w="sm" len="sm"/>
            <a:tailEnd type="none" w="sm" len="sm"/>
          </a:ln>
        </p:spPr>
      </p:cxnSp>
      <p:sp>
        <p:nvSpPr>
          <p:cNvPr id="3" name="Ellipse 2">
            <a:extLst>
              <a:ext uri="{FF2B5EF4-FFF2-40B4-BE49-F238E27FC236}">
                <a16:creationId xmlns:a16="http://schemas.microsoft.com/office/drawing/2014/main" id="{098F79C5-2102-66C4-4E63-782DCE3514D5}"/>
              </a:ext>
            </a:extLst>
          </p:cNvPr>
          <p:cNvSpPr/>
          <p:nvPr/>
        </p:nvSpPr>
        <p:spPr>
          <a:xfrm>
            <a:off x="6170063" y="2485620"/>
            <a:ext cx="5123705" cy="4973268"/>
          </a:xfrm>
          <a:prstGeom prst="ellipse">
            <a:avLst/>
          </a:prstGeom>
          <a:solidFill>
            <a:srgbClr val="FFFC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7" name="Billede 6">
            <a:extLst>
              <a:ext uri="{FF2B5EF4-FFF2-40B4-BE49-F238E27FC236}">
                <a16:creationId xmlns:a16="http://schemas.microsoft.com/office/drawing/2014/main" id="{4EE669C3-31D3-0AE7-3C35-F8834F20AFC6}"/>
              </a:ext>
            </a:extLst>
          </p:cNvPr>
          <p:cNvPicPr>
            <a:picLocks noChangeAspect="1"/>
          </p:cNvPicPr>
          <p:nvPr/>
        </p:nvPicPr>
        <p:blipFill>
          <a:blip r:embed="rId3"/>
          <a:srcRect/>
          <a:stretch/>
        </p:blipFill>
        <p:spPr>
          <a:xfrm>
            <a:off x="6543727" y="3100494"/>
            <a:ext cx="3322636" cy="3322636"/>
          </a:xfrm>
          <a:prstGeom prst="rect">
            <a:avLst/>
          </a:prstGeom>
        </p:spPr>
      </p:pic>
      <p:pic>
        <p:nvPicPr>
          <p:cNvPr id="10" name="Billede 9" descr="Et billede, der indeholder cirkel, Grafik, Font/skrifttype, tegneserie&#10;&#10;Automatisk genereret beskrivelse">
            <a:extLst>
              <a:ext uri="{FF2B5EF4-FFF2-40B4-BE49-F238E27FC236}">
                <a16:creationId xmlns:a16="http://schemas.microsoft.com/office/drawing/2014/main" id="{728E437D-87AE-387C-46A3-4BEE1566C528}"/>
              </a:ext>
            </a:extLst>
          </p:cNvPr>
          <p:cNvPicPr>
            <a:picLocks noChangeAspect="1"/>
          </p:cNvPicPr>
          <p:nvPr/>
        </p:nvPicPr>
        <p:blipFill>
          <a:blip r:embed="rId4"/>
          <a:stretch>
            <a:fillRect/>
          </a:stretch>
        </p:blipFill>
        <p:spPr>
          <a:xfrm>
            <a:off x="365082" y="356965"/>
            <a:ext cx="616197" cy="616197"/>
          </a:xfrm>
          <a:prstGeom prst="rect">
            <a:avLst/>
          </a:prstGeom>
        </p:spPr>
      </p:pic>
      <p:grpSp>
        <p:nvGrpSpPr>
          <p:cNvPr id="11" name="Gruppe 10">
            <a:extLst>
              <a:ext uri="{FF2B5EF4-FFF2-40B4-BE49-F238E27FC236}">
                <a16:creationId xmlns:a16="http://schemas.microsoft.com/office/drawing/2014/main" id="{FAE1D8F4-A1F1-2F8C-F518-CE7D9DD3D55E}"/>
              </a:ext>
            </a:extLst>
          </p:cNvPr>
          <p:cNvGrpSpPr/>
          <p:nvPr/>
        </p:nvGrpSpPr>
        <p:grpSpPr>
          <a:xfrm>
            <a:off x="1057481" y="414429"/>
            <a:ext cx="5041435" cy="525642"/>
            <a:chOff x="1189588" y="424397"/>
            <a:chExt cx="5041435" cy="525642"/>
          </a:xfrm>
        </p:grpSpPr>
        <p:sp>
          <p:nvSpPr>
            <p:cNvPr id="12" name="Google Shape;103;p2">
              <a:extLst>
                <a:ext uri="{FF2B5EF4-FFF2-40B4-BE49-F238E27FC236}">
                  <a16:creationId xmlns:a16="http://schemas.microsoft.com/office/drawing/2014/main" id="{63EA12D3-8C04-2925-B8B7-22BF010FC6D1}"/>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chemeClr val="bg1"/>
                  </a:solidFill>
                  <a:latin typeface="Montserrat Medium" pitchFamily="2" charset="77"/>
                  <a:ea typeface="Montserrat Alternates Medium"/>
                  <a:cs typeface="Montserrat Alternates Medium"/>
                  <a:sym typeface="Montserrat Alternates Medium"/>
                </a:rPr>
                <a:t>BESØG I FORENINGEN</a:t>
              </a:r>
              <a:endParaRPr lang="da-DK" sz="1100" dirty="0">
                <a:solidFill>
                  <a:schemeClr val="bg1"/>
                </a:solidFill>
                <a:latin typeface="Montserrat Medium" pitchFamily="2" charset="77"/>
              </a:endParaRPr>
            </a:p>
          </p:txBody>
        </p:sp>
        <p:sp>
          <p:nvSpPr>
            <p:cNvPr id="13" name="Google Shape;103;p2">
              <a:extLst>
                <a:ext uri="{FF2B5EF4-FFF2-40B4-BE49-F238E27FC236}">
                  <a16:creationId xmlns:a16="http://schemas.microsoft.com/office/drawing/2014/main" id="{C850E8D3-7301-071F-890B-135768DECB64}"/>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MØDER FORENING</a:t>
              </a:r>
              <a:endParaRPr sz="800" dirty="0">
                <a:solidFill>
                  <a:srgbClr val="FF9E00"/>
                </a:solidFill>
                <a:latin typeface="Montserrat Medium" pitchFamily="2" charset="77"/>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EF"/>
        </a:solidFill>
        <a:effectLst/>
      </p:bgPr>
    </p:bg>
    <p:spTree>
      <p:nvGrpSpPr>
        <p:cNvPr id="1" name="Shape 87">
          <a:extLst>
            <a:ext uri="{FF2B5EF4-FFF2-40B4-BE49-F238E27FC236}">
              <a16:creationId xmlns:a16="http://schemas.microsoft.com/office/drawing/2014/main" id="{CE0850CB-4ECC-5204-1587-837F18AF8CD6}"/>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A831AC10-5510-5780-FDD2-C0214FC18339}"/>
              </a:ext>
            </a:extLst>
          </p:cNvPr>
          <p:cNvSpPr txBox="1"/>
          <p:nvPr/>
        </p:nvSpPr>
        <p:spPr>
          <a:xfrm>
            <a:off x="452281" y="1280437"/>
            <a:ext cx="8912056" cy="3462446"/>
          </a:xfrm>
          <a:prstGeom prst="rect">
            <a:avLst/>
          </a:prstGeom>
          <a:noFill/>
          <a:ln>
            <a:noFill/>
          </a:ln>
        </p:spPr>
        <p:txBody>
          <a:bodyPr spcFirstLastPara="1" wrap="square" lIns="91425" tIns="45700" rIns="91425" bIns="45700" anchor="t" anchorCtr="0">
            <a:spAutoFit/>
          </a:bodyPr>
          <a:lstStyle/>
          <a:p>
            <a:pPr>
              <a:lnSpc>
                <a:spcPct val="150000"/>
              </a:lnSpc>
            </a:pPr>
            <a:r>
              <a:rPr lang="da-DK" dirty="0">
                <a:solidFill>
                  <a:srgbClr val="480062"/>
                </a:solidFill>
                <a:latin typeface="Montserrat Medium" pitchFamily="2" charset="77"/>
                <a:ea typeface="Montserrat Medium"/>
                <a:cs typeface="Montserrat Medium"/>
                <a:sym typeface="Montserrat Medium"/>
              </a:rPr>
              <a:t>Forbered besøget med foreningen og med underviser</a:t>
            </a:r>
            <a:endParaRPr lang="da-DK" sz="1200" dirty="0">
              <a:solidFill>
                <a:srgbClr val="480062"/>
              </a:solidFill>
              <a:latin typeface="Montserrat" pitchFamily="2" charset="77"/>
              <a:ea typeface="Montserrat Medium"/>
              <a:cs typeface="Montserrat Medium"/>
              <a:sym typeface="Montserrat Medium"/>
            </a:endParaRPr>
          </a:p>
          <a:p>
            <a:pPr>
              <a:lnSpc>
                <a:spcPct val="150000"/>
              </a:lnSpc>
            </a:pPr>
            <a:r>
              <a:rPr lang="da-DK" sz="1200" dirty="0">
                <a:solidFill>
                  <a:srgbClr val="480062"/>
                </a:solidFill>
                <a:latin typeface="Montserrat" pitchFamily="2" charset="77"/>
                <a:ea typeface="Montserrat Medium"/>
                <a:cs typeface="Montserrat Medium"/>
                <a:sym typeface="Montserrat Medium"/>
              </a:rPr>
              <a:t>Afhold gerne et fællesmøde, hvor I sammen fordeler roller, afklarer forventninger og aftaler næste skridt. Se eksempler på spørgsmål på næste side.</a:t>
            </a:r>
          </a:p>
          <a:p>
            <a:pPr>
              <a:lnSpc>
                <a:spcPct val="150000"/>
              </a:lnSpc>
            </a:pPr>
            <a:endParaRPr lang="da-DK" sz="1200" dirty="0">
              <a:solidFill>
                <a:srgbClr val="480062"/>
              </a:solidFill>
              <a:latin typeface="Montserrat" pitchFamily="2" charset="77"/>
              <a:ea typeface="Montserrat Medium"/>
              <a:cs typeface="Montserrat Medium"/>
              <a:sym typeface="Montserrat Medium"/>
            </a:endParaRPr>
          </a:p>
          <a:p>
            <a:pPr>
              <a:lnSpc>
                <a:spcPct val="150000"/>
              </a:lnSpc>
            </a:pPr>
            <a:r>
              <a:rPr lang="da-DK" sz="1200" dirty="0">
                <a:solidFill>
                  <a:srgbClr val="480062"/>
                </a:solidFill>
                <a:latin typeface="Montserrat" pitchFamily="2" charset="77"/>
                <a:ea typeface="Montserrat Medium"/>
                <a:cs typeface="Montserrat Medium"/>
                <a:sym typeface="Montserrat Medium"/>
              </a:rPr>
              <a:t>Sammen med underviseren kan du f</a:t>
            </a:r>
            <a:r>
              <a:rPr lang="da-DK" sz="1200" dirty="0">
                <a:solidFill>
                  <a:srgbClr val="480062"/>
                </a:solidFill>
                <a:latin typeface="Montserrat" pitchFamily="2" charset="77"/>
                <a:sym typeface="Montserrat Medium"/>
              </a:rPr>
              <a:t>orberede foreningerne på, hvilke unge de kommer til at møde, hvis de ikke allerede har mødt hinanden på skolen. At det er unge med særlige behov eller handicap. At der brug for høj grad af simple instruktioner, visuel kommunikation og gerne gentagelser – og ikke lange forklaringer og historier om foreningens tilblivelse.</a:t>
            </a:r>
          </a:p>
          <a:p>
            <a:pPr>
              <a:lnSpc>
                <a:spcPct val="150000"/>
              </a:lnSpc>
            </a:pPr>
            <a:endParaRPr lang="da-DK" sz="1200" dirty="0">
              <a:solidFill>
                <a:srgbClr val="480062"/>
              </a:solidFill>
              <a:latin typeface="Montserrat" pitchFamily="2" charset="77"/>
              <a:sym typeface="Montserrat Medium"/>
            </a:endParaRPr>
          </a:p>
          <a:p>
            <a:pPr>
              <a:lnSpc>
                <a:spcPct val="150000"/>
              </a:lnSpc>
            </a:pPr>
            <a:r>
              <a:rPr lang="da-DK" sz="1200" dirty="0">
                <a:solidFill>
                  <a:srgbClr val="480062"/>
                </a:solidFill>
                <a:latin typeface="Montserrat" pitchFamily="2" charset="77"/>
                <a:sym typeface="Montserrat Medium"/>
              </a:rPr>
              <a:t>Det vil være en rigtig god måde at introducere dem til frivilligopgaven på ved at lade dem afprøve opgave, hvis der er mulighed for det. Så de fx prøver at pakke en kasse med overskudsmad eller prøver at sætte redskaber frem til en træning. Det kan selvfølgelig ikke altid lade sig gøre, og i så fald kan det også være en rundvisning.</a:t>
            </a:r>
          </a:p>
        </p:txBody>
      </p:sp>
      <p:pic>
        <p:nvPicPr>
          <p:cNvPr id="3" name="Billede 2" descr="Et billede, der indeholder cirkel, Grafik, Font/skrifttype, tegneserie&#10;&#10;Automatisk genereret beskrivelse">
            <a:extLst>
              <a:ext uri="{FF2B5EF4-FFF2-40B4-BE49-F238E27FC236}">
                <a16:creationId xmlns:a16="http://schemas.microsoft.com/office/drawing/2014/main" id="{2237B42E-D445-1275-F5E2-D5D4EF0CAFFB}"/>
              </a:ext>
            </a:extLst>
          </p:cNvPr>
          <p:cNvPicPr>
            <a:picLocks noChangeAspect="1"/>
          </p:cNvPicPr>
          <p:nvPr/>
        </p:nvPicPr>
        <p:blipFill>
          <a:blip r:embed="rId3"/>
          <a:stretch>
            <a:fillRect/>
          </a:stretch>
        </p:blipFill>
        <p:spPr>
          <a:xfrm>
            <a:off x="1717694" y="5577563"/>
            <a:ext cx="539339" cy="539339"/>
          </a:xfrm>
          <a:prstGeom prst="rect">
            <a:avLst/>
          </a:prstGeom>
        </p:spPr>
      </p:pic>
      <p:sp>
        <p:nvSpPr>
          <p:cNvPr id="4" name="Google Shape;103;p2">
            <a:extLst>
              <a:ext uri="{FF2B5EF4-FFF2-40B4-BE49-F238E27FC236}">
                <a16:creationId xmlns:a16="http://schemas.microsoft.com/office/drawing/2014/main" id="{B3F58AC5-C3C5-4A8A-A94B-83DA96F1E1F3}"/>
              </a:ext>
            </a:extLst>
          </p:cNvPr>
          <p:cNvSpPr txBox="1"/>
          <p:nvPr/>
        </p:nvSpPr>
        <p:spPr>
          <a:xfrm>
            <a:off x="2345767" y="5647197"/>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INTRODUKTIONSWORKSHOP</a:t>
            </a:r>
            <a:endParaRPr lang="da-DK" sz="1100" dirty="0">
              <a:solidFill>
                <a:srgbClr val="480062"/>
              </a:solidFill>
              <a:latin typeface="Montserrat Medium" pitchFamily="2" charset="77"/>
            </a:endParaRPr>
          </a:p>
        </p:txBody>
      </p:sp>
      <p:pic>
        <p:nvPicPr>
          <p:cNvPr id="5" name="Google Shape;101;p2" descr="Et billede, der indeholder tekst&#10;&#10;Automatisk genereret beskrivelse">
            <a:extLst>
              <a:ext uri="{FF2B5EF4-FFF2-40B4-BE49-F238E27FC236}">
                <a16:creationId xmlns:a16="http://schemas.microsoft.com/office/drawing/2014/main" id="{0E879C37-FB31-8922-4BEC-E53BE4464EB5}"/>
              </a:ext>
            </a:extLst>
          </p:cNvPr>
          <p:cNvPicPr preferRelativeResize="0"/>
          <p:nvPr/>
        </p:nvPicPr>
        <p:blipFill rotWithShape="1">
          <a:blip r:embed="rId4">
            <a:alphaModFix/>
          </a:blip>
          <a:srcRect/>
          <a:stretch/>
        </p:blipFill>
        <p:spPr>
          <a:xfrm>
            <a:off x="170177" y="6313497"/>
            <a:ext cx="1547517" cy="369981"/>
          </a:xfrm>
          <a:prstGeom prst="rect">
            <a:avLst/>
          </a:prstGeom>
          <a:noFill/>
          <a:ln>
            <a:noFill/>
          </a:ln>
        </p:spPr>
      </p:pic>
      <p:pic>
        <p:nvPicPr>
          <p:cNvPr id="9" name="Billede 8" descr="Et billede, der indeholder cirkel, Grafik, Font/skrifttype, tegneserie&#10;&#10;Automatisk genereret beskrivelse">
            <a:extLst>
              <a:ext uri="{FF2B5EF4-FFF2-40B4-BE49-F238E27FC236}">
                <a16:creationId xmlns:a16="http://schemas.microsoft.com/office/drawing/2014/main" id="{5DEA9826-C6EF-B84A-9411-0A58DC3AAD9C}"/>
              </a:ext>
            </a:extLst>
          </p:cNvPr>
          <p:cNvPicPr>
            <a:picLocks noChangeAspect="1"/>
          </p:cNvPicPr>
          <p:nvPr/>
        </p:nvPicPr>
        <p:blipFill>
          <a:blip r:embed="rId3"/>
          <a:stretch>
            <a:fillRect/>
          </a:stretch>
        </p:blipFill>
        <p:spPr>
          <a:xfrm>
            <a:off x="365082" y="356965"/>
            <a:ext cx="616197" cy="616197"/>
          </a:xfrm>
          <a:prstGeom prst="rect">
            <a:avLst/>
          </a:prstGeom>
        </p:spPr>
      </p:pic>
      <p:grpSp>
        <p:nvGrpSpPr>
          <p:cNvPr id="10" name="Gruppe 9">
            <a:extLst>
              <a:ext uri="{FF2B5EF4-FFF2-40B4-BE49-F238E27FC236}">
                <a16:creationId xmlns:a16="http://schemas.microsoft.com/office/drawing/2014/main" id="{B4E4EBDD-0A42-261C-A7D1-67846691A9E3}"/>
              </a:ext>
            </a:extLst>
          </p:cNvPr>
          <p:cNvGrpSpPr/>
          <p:nvPr/>
        </p:nvGrpSpPr>
        <p:grpSpPr>
          <a:xfrm>
            <a:off x="1057481" y="414429"/>
            <a:ext cx="5041435" cy="525642"/>
            <a:chOff x="1189588" y="424397"/>
            <a:chExt cx="5041435" cy="525642"/>
          </a:xfrm>
        </p:grpSpPr>
        <p:sp>
          <p:nvSpPr>
            <p:cNvPr id="11" name="Google Shape;103;p2">
              <a:extLst>
                <a:ext uri="{FF2B5EF4-FFF2-40B4-BE49-F238E27FC236}">
                  <a16:creationId xmlns:a16="http://schemas.microsoft.com/office/drawing/2014/main" id="{860FDFE3-7F0D-743B-AF2B-A0E9A64EAB6B}"/>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BESØG I FORENINGEN</a:t>
              </a:r>
              <a:endParaRPr lang="da-DK" sz="1100" dirty="0">
                <a:solidFill>
                  <a:srgbClr val="480062"/>
                </a:solidFill>
                <a:latin typeface="Montserrat Medium" pitchFamily="2" charset="77"/>
              </a:endParaRPr>
            </a:p>
          </p:txBody>
        </p:sp>
        <p:sp>
          <p:nvSpPr>
            <p:cNvPr id="12" name="Google Shape;103;p2">
              <a:extLst>
                <a:ext uri="{FF2B5EF4-FFF2-40B4-BE49-F238E27FC236}">
                  <a16:creationId xmlns:a16="http://schemas.microsoft.com/office/drawing/2014/main" id="{6153A704-7C63-4DA9-EEDC-9EC6A012313F}"/>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MØDER FORENING</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4291872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EF"/>
        </a:solidFill>
        <a:effectLst/>
      </p:bgPr>
    </p:bg>
    <p:spTree>
      <p:nvGrpSpPr>
        <p:cNvPr id="1" name="Shape 87">
          <a:extLst>
            <a:ext uri="{FF2B5EF4-FFF2-40B4-BE49-F238E27FC236}">
              <a16:creationId xmlns:a16="http://schemas.microsoft.com/office/drawing/2014/main" id="{D6272A46-6648-A73A-A5B5-A6048AA79A8E}"/>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53B5C64B-AC08-61E8-64D5-45A660D399BD}"/>
              </a:ext>
            </a:extLst>
          </p:cNvPr>
          <p:cNvSpPr txBox="1"/>
          <p:nvPr/>
        </p:nvSpPr>
        <p:spPr>
          <a:xfrm>
            <a:off x="452281" y="1280437"/>
            <a:ext cx="8912056" cy="3185447"/>
          </a:xfrm>
          <a:prstGeom prst="rect">
            <a:avLst/>
          </a:prstGeom>
          <a:noFill/>
          <a:ln>
            <a:noFill/>
          </a:ln>
        </p:spPr>
        <p:txBody>
          <a:bodyPr spcFirstLastPara="1" wrap="square" lIns="91425" tIns="45700" rIns="91425" bIns="45700" anchor="t" anchorCtr="0">
            <a:spAutoFit/>
          </a:bodyPr>
          <a:lstStyle/>
          <a:p>
            <a:pPr>
              <a:lnSpc>
                <a:spcPct val="150000"/>
              </a:lnSpc>
            </a:pPr>
            <a:r>
              <a:rPr lang="da-DK" dirty="0">
                <a:solidFill>
                  <a:srgbClr val="480062"/>
                </a:solidFill>
                <a:latin typeface="Montserrat Medium" pitchFamily="2" charset="77"/>
                <a:ea typeface="Montserrat Medium"/>
                <a:cs typeface="Montserrat Medium"/>
                <a:sym typeface="Montserrat Medium"/>
              </a:rPr>
              <a:t>Forberedelse med foreningen</a:t>
            </a:r>
          </a:p>
          <a:p>
            <a:pPr>
              <a:lnSpc>
                <a:spcPct val="150000"/>
              </a:lnSpc>
            </a:pPr>
            <a:endParaRPr lang="da-DK" sz="1200" dirty="0">
              <a:solidFill>
                <a:srgbClr val="480062"/>
              </a:solidFill>
              <a:latin typeface="Montserrat" pitchFamily="2" charset="77"/>
              <a:sym typeface="Montserrat Medium"/>
            </a:endParaRPr>
          </a:p>
          <a:p>
            <a:pPr>
              <a:lnSpc>
                <a:spcPct val="150000"/>
              </a:lnSpc>
            </a:pPr>
            <a:r>
              <a:rPr lang="da-DK" sz="1200" dirty="0">
                <a:solidFill>
                  <a:srgbClr val="480062"/>
                </a:solidFill>
                <a:latin typeface="Montserrat" pitchFamily="2" charset="77"/>
                <a:sym typeface="Montserrat Medium"/>
              </a:rPr>
              <a:t>Eksempler på spørgsmål:</a:t>
            </a:r>
            <a:endParaRPr lang="da-DK" sz="1200" dirty="0">
              <a:solidFill>
                <a:srgbClr val="480062"/>
              </a:solidFill>
              <a:latin typeface="Montserrat" pitchFamily="2" charset="77"/>
              <a:cs typeface="Montserrat Medium"/>
              <a:sym typeface="Montserrat Medium"/>
            </a:endParaRPr>
          </a:p>
          <a:p>
            <a:pPr marL="171450" indent="-171450">
              <a:lnSpc>
                <a:spcPct val="150000"/>
              </a:lnSpc>
              <a:buFont typeface="Arial" panose="020B0604020202020204" pitchFamily="34" charset="0"/>
              <a:buChar char="•"/>
            </a:pPr>
            <a:r>
              <a:rPr lang="da-DK" sz="1200" dirty="0">
                <a:solidFill>
                  <a:srgbClr val="480062"/>
                </a:solidFill>
                <a:latin typeface="Montserrat" pitchFamily="2" charset="77"/>
                <a:sym typeface="Montserrat Medium"/>
              </a:rPr>
              <a:t>Hvad skal der ske til besøget?</a:t>
            </a:r>
          </a:p>
          <a:p>
            <a:pPr marL="171450" indent="-171450">
              <a:lnSpc>
                <a:spcPct val="150000"/>
              </a:lnSpc>
              <a:buFont typeface="Arial" panose="020B0604020202020204" pitchFamily="34" charset="0"/>
              <a:buChar char="•"/>
            </a:pPr>
            <a:r>
              <a:rPr lang="da-DK" sz="1200" dirty="0">
                <a:solidFill>
                  <a:srgbClr val="480062"/>
                </a:solidFill>
                <a:latin typeface="Montserrat" pitchFamily="2" charset="77"/>
                <a:sym typeface="Montserrat Medium"/>
              </a:rPr>
              <a:t>Hvilke opgaver skal vi prøve af til besøget?</a:t>
            </a:r>
          </a:p>
          <a:p>
            <a:pPr marL="171450" indent="-171450">
              <a:lnSpc>
                <a:spcPct val="150000"/>
              </a:lnSpc>
              <a:buFont typeface="Arial" panose="020B0604020202020204" pitchFamily="34" charset="0"/>
              <a:buChar char="•"/>
            </a:pPr>
            <a:r>
              <a:rPr lang="da-DK" sz="1200" dirty="0">
                <a:solidFill>
                  <a:srgbClr val="480062"/>
                </a:solidFill>
                <a:latin typeface="Montserrat" pitchFamily="2" charset="77"/>
                <a:sym typeface="Montserrat Medium"/>
              </a:rPr>
              <a:t>Hvilke informationer skal de unge have nu – og hvilke kan vi gemme til senere?</a:t>
            </a:r>
          </a:p>
          <a:p>
            <a:pPr marL="171450" indent="-171450">
              <a:lnSpc>
                <a:spcPct val="150000"/>
              </a:lnSpc>
              <a:buFont typeface="Arial" panose="020B0604020202020204" pitchFamily="34" charset="0"/>
              <a:buChar char="•"/>
            </a:pPr>
            <a:r>
              <a:rPr lang="da-DK" sz="1200" dirty="0">
                <a:solidFill>
                  <a:srgbClr val="480062"/>
                </a:solidFill>
                <a:latin typeface="Montserrat" pitchFamily="2" charset="77"/>
                <a:sym typeface="Montserrat Medium"/>
              </a:rPr>
              <a:t>Hvordan præsenterer vi bedst foreningen for de unge</a:t>
            </a:r>
            <a:br>
              <a:rPr lang="da-DK" sz="1200" dirty="0">
                <a:solidFill>
                  <a:srgbClr val="480062"/>
                </a:solidFill>
                <a:latin typeface="Montserrat" pitchFamily="2" charset="77"/>
                <a:sym typeface="Montserrat Medium"/>
              </a:rPr>
            </a:br>
            <a:r>
              <a:rPr lang="da-DK" sz="1200" dirty="0">
                <a:solidFill>
                  <a:srgbClr val="480062"/>
                </a:solidFill>
                <a:latin typeface="Montserrat" pitchFamily="2" charset="77"/>
                <a:sym typeface="Montserrat Medium"/>
              </a:rPr>
              <a:t> – og målretter kommunikationen til dem? </a:t>
            </a:r>
          </a:p>
          <a:p>
            <a:pPr marL="171450" indent="-171450">
              <a:lnSpc>
                <a:spcPct val="150000"/>
              </a:lnSpc>
              <a:buFont typeface="Arial" panose="020B0604020202020204" pitchFamily="34" charset="0"/>
              <a:buChar char="•"/>
            </a:pPr>
            <a:r>
              <a:rPr lang="da-DK" sz="1200" dirty="0">
                <a:solidFill>
                  <a:srgbClr val="480062"/>
                </a:solidFill>
                <a:latin typeface="Montserrat" pitchFamily="2" charset="77"/>
                <a:sym typeface="Montserrat Medium"/>
              </a:rPr>
              <a:t>Hvem skal de unge møde på dagen?</a:t>
            </a:r>
          </a:p>
          <a:p>
            <a:pPr marL="171450" indent="-171450">
              <a:lnSpc>
                <a:spcPct val="150000"/>
              </a:lnSpc>
              <a:buFont typeface="Arial" panose="020B0604020202020204" pitchFamily="34" charset="0"/>
              <a:buChar char="•"/>
            </a:pPr>
            <a:r>
              <a:rPr lang="da-DK" sz="1200" dirty="0">
                <a:solidFill>
                  <a:srgbClr val="480062"/>
                </a:solidFill>
                <a:latin typeface="Montserrat" pitchFamily="2" charset="77"/>
                <a:sym typeface="Montserrat Medium"/>
              </a:rPr>
              <a:t>Hvad er aftalen mellem </a:t>
            </a:r>
            <a:r>
              <a:rPr lang="da-DK" sz="1200" dirty="0" err="1">
                <a:solidFill>
                  <a:srgbClr val="480062"/>
                </a:solidFill>
                <a:latin typeface="Montserrat" pitchFamily="2" charset="77"/>
                <a:sym typeface="Montserrat Medium"/>
              </a:rPr>
              <a:t>stu</a:t>
            </a:r>
            <a:r>
              <a:rPr lang="da-DK" sz="1200" dirty="0">
                <a:solidFill>
                  <a:srgbClr val="480062"/>
                </a:solidFill>
                <a:latin typeface="Montserrat" pitchFamily="2" charset="77"/>
                <a:sym typeface="Montserrat Medium"/>
              </a:rPr>
              <a:t>, forening og frivilligcenter efterfølgende? </a:t>
            </a:r>
          </a:p>
          <a:p>
            <a:pPr marL="171450" indent="-171450">
              <a:lnSpc>
                <a:spcPct val="150000"/>
              </a:lnSpc>
              <a:buFont typeface="Arial" panose="020B0604020202020204" pitchFamily="34" charset="0"/>
              <a:buChar char="•"/>
            </a:pPr>
            <a:r>
              <a:rPr lang="da-DK" sz="1200" dirty="0">
                <a:solidFill>
                  <a:srgbClr val="480062"/>
                </a:solidFill>
                <a:latin typeface="Montserrat" pitchFamily="2" charset="77"/>
                <a:sym typeface="Montserrat Medium"/>
              </a:rPr>
              <a:t>Skal der være kaffe/the med frugt/kiks? </a:t>
            </a:r>
          </a:p>
        </p:txBody>
      </p:sp>
      <p:pic>
        <p:nvPicPr>
          <p:cNvPr id="5" name="Google Shape;101;p2" descr="Et billede, der indeholder tekst&#10;&#10;Automatisk genereret beskrivelse">
            <a:extLst>
              <a:ext uri="{FF2B5EF4-FFF2-40B4-BE49-F238E27FC236}">
                <a16:creationId xmlns:a16="http://schemas.microsoft.com/office/drawing/2014/main" id="{008B6876-264A-E32F-B563-93B171C525A1}"/>
              </a:ext>
            </a:extLst>
          </p:cNvPr>
          <p:cNvPicPr preferRelativeResize="0"/>
          <p:nvPr/>
        </p:nvPicPr>
        <p:blipFill rotWithShape="1">
          <a:blip r:embed="rId3">
            <a:alphaModFix/>
          </a:blip>
          <a:srcRect/>
          <a:stretch/>
        </p:blipFill>
        <p:spPr>
          <a:xfrm>
            <a:off x="170177" y="6313497"/>
            <a:ext cx="1547517" cy="369981"/>
          </a:xfrm>
          <a:prstGeom prst="rect">
            <a:avLst/>
          </a:prstGeom>
          <a:noFill/>
          <a:ln>
            <a:noFill/>
          </a:ln>
        </p:spPr>
      </p:pic>
      <p:sp>
        <p:nvSpPr>
          <p:cNvPr id="2" name="Ellipse 1">
            <a:extLst>
              <a:ext uri="{FF2B5EF4-FFF2-40B4-BE49-F238E27FC236}">
                <a16:creationId xmlns:a16="http://schemas.microsoft.com/office/drawing/2014/main" id="{CA6A0E29-1940-10FC-CDBD-D0EA6331A5DA}"/>
              </a:ext>
            </a:extLst>
          </p:cNvPr>
          <p:cNvSpPr/>
          <p:nvPr/>
        </p:nvSpPr>
        <p:spPr>
          <a:xfrm>
            <a:off x="6473684" y="3429000"/>
            <a:ext cx="2890654" cy="2884497"/>
          </a:xfrm>
          <a:prstGeom prst="ellipse">
            <a:avLst/>
          </a:prstGeom>
          <a:solidFill>
            <a:srgbClr val="D18C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Google Shape;90;p1">
            <a:extLst>
              <a:ext uri="{FF2B5EF4-FFF2-40B4-BE49-F238E27FC236}">
                <a16:creationId xmlns:a16="http://schemas.microsoft.com/office/drawing/2014/main" id="{DDA8E97F-1D00-AB4C-3096-55862A038EFD}"/>
              </a:ext>
            </a:extLst>
          </p:cNvPr>
          <p:cNvSpPr txBox="1"/>
          <p:nvPr/>
        </p:nvSpPr>
        <p:spPr>
          <a:xfrm>
            <a:off x="6666871" y="3809439"/>
            <a:ext cx="2504280" cy="212361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100" b="1" u="none" strike="noStrike" cap="none" dirty="0">
                <a:solidFill>
                  <a:srgbClr val="FFFCEE"/>
                </a:solidFill>
                <a:latin typeface="Montserrat Medium" pitchFamily="2" charset="77"/>
                <a:ea typeface="Montserrat Light"/>
                <a:cs typeface="Montserrat Light"/>
                <a:sym typeface="Montserrat Light"/>
              </a:rPr>
              <a:t>HUSK</a:t>
            </a:r>
          </a:p>
          <a:p>
            <a:pPr marL="0" marR="0" lvl="0" indent="0" algn="ctr" rtl="0">
              <a:spcBef>
                <a:spcPts val="0"/>
              </a:spcBef>
              <a:spcAft>
                <a:spcPts val="0"/>
              </a:spcAft>
              <a:buNone/>
            </a:pPr>
            <a:r>
              <a:rPr lang="da-DK" sz="1100" dirty="0">
                <a:solidFill>
                  <a:srgbClr val="FFFCEE"/>
                </a:solidFill>
                <a:latin typeface="Montserrat" pitchFamily="2" charset="77"/>
                <a:ea typeface="Montserrat Light"/>
                <a:cs typeface="Montserrat Light"/>
                <a:sym typeface="Montserrat Light"/>
              </a:rPr>
              <a:t>Skab en tryg stemning, </a:t>
            </a:r>
          </a:p>
          <a:p>
            <a:pPr marL="0" marR="0" lvl="0" indent="0" algn="ctr" rtl="0">
              <a:spcBef>
                <a:spcPts val="0"/>
              </a:spcBef>
              <a:spcAft>
                <a:spcPts val="0"/>
              </a:spcAft>
              <a:buNone/>
            </a:pPr>
            <a:r>
              <a:rPr lang="da-DK" sz="1100" dirty="0">
                <a:solidFill>
                  <a:srgbClr val="FFFCEE"/>
                </a:solidFill>
                <a:latin typeface="Montserrat" pitchFamily="2" charset="77"/>
                <a:ea typeface="Montserrat Light"/>
                <a:cs typeface="Montserrat Light"/>
                <a:sym typeface="Montserrat Light"/>
              </a:rPr>
              <a:t>og spørg meget gerne ind til </a:t>
            </a:r>
          </a:p>
          <a:p>
            <a:pPr marL="0" marR="0" lvl="0" indent="0" algn="ctr" rtl="0">
              <a:spcBef>
                <a:spcPts val="0"/>
              </a:spcBef>
              <a:spcAft>
                <a:spcPts val="0"/>
              </a:spcAft>
              <a:buNone/>
            </a:pPr>
            <a:r>
              <a:rPr lang="da-DK" sz="1100" dirty="0">
                <a:solidFill>
                  <a:srgbClr val="FFFCEE"/>
                </a:solidFill>
                <a:latin typeface="Montserrat" pitchFamily="2" charset="77"/>
                <a:ea typeface="Montserrat Light"/>
                <a:cs typeface="Montserrat Light"/>
                <a:sym typeface="Montserrat Light"/>
              </a:rPr>
              <a:t>de unges tanker om opgaverne og stedet.</a:t>
            </a:r>
          </a:p>
          <a:p>
            <a:pPr marL="0" marR="0" lvl="0" indent="0" algn="ctr" rtl="0">
              <a:spcBef>
                <a:spcPts val="0"/>
              </a:spcBef>
              <a:spcAft>
                <a:spcPts val="0"/>
              </a:spcAft>
              <a:buNone/>
            </a:pPr>
            <a:endParaRPr lang="da-DK" sz="1100" dirty="0">
              <a:solidFill>
                <a:srgbClr val="FFFCEE"/>
              </a:solidFill>
              <a:latin typeface="Montserrat" pitchFamily="2" charset="77"/>
              <a:ea typeface="Montserrat Light"/>
              <a:cs typeface="Montserrat Light"/>
              <a:sym typeface="Montserrat Light"/>
            </a:endParaRPr>
          </a:p>
          <a:p>
            <a:pPr marL="0" marR="0" lvl="0" indent="0" algn="ctr" rtl="0">
              <a:spcBef>
                <a:spcPts val="0"/>
              </a:spcBef>
              <a:spcAft>
                <a:spcPts val="0"/>
              </a:spcAft>
              <a:buNone/>
            </a:pPr>
            <a:r>
              <a:rPr lang="da-DK" sz="1100" dirty="0">
                <a:solidFill>
                  <a:srgbClr val="FFFCEE"/>
                </a:solidFill>
                <a:latin typeface="Montserrat" pitchFamily="2" charset="77"/>
                <a:ea typeface="Montserrat Light"/>
                <a:cs typeface="Montserrat Light"/>
                <a:sym typeface="Montserrat Light"/>
              </a:rPr>
              <a:t>Det er også vigtigt, at underviseren deltager og kan hjælpe med at uddybe spørgsmål eller kunne tilpasse informationen til de unges kontekst.</a:t>
            </a:r>
          </a:p>
        </p:txBody>
      </p:sp>
      <p:pic>
        <p:nvPicPr>
          <p:cNvPr id="13" name="Billede 12" descr="Et billede, der indeholder cirkel, Grafik, Font/skrifttype, tegneserie&#10;&#10;Automatisk genereret beskrivelse">
            <a:extLst>
              <a:ext uri="{FF2B5EF4-FFF2-40B4-BE49-F238E27FC236}">
                <a16:creationId xmlns:a16="http://schemas.microsoft.com/office/drawing/2014/main" id="{5FE2A748-EC75-80C6-7ECD-BC53324F2978}"/>
              </a:ext>
            </a:extLst>
          </p:cNvPr>
          <p:cNvPicPr>
            <a:picLocks noChangeAspect="1"/>
          </p:cNvPicPr>
          <p:nvPr/>
        </p:nvPicPr>
        <p:blipFill>
          <a:blip r:embed="rId4"/>
          <a:stretch>
            <a:fillRect/>
          </a:stretch>
        </p:blipFill>
        <p:spPr>
          <a:xfrm>
            <a:off x="365082" y="356965"/>
            <a:ext cx="616197" cy="616197"/>
          </a:xfrm>
          <a:prstGeom prst="rect">
            <a:avLst/>
          </a:prstGeom>
        </p:spPr>
      </p:pic>
      <p:grpSp>
        <p:nvGrpSpPr>
          <p:cNvPr id="14" name="Gruppe 13">
            <a:extLst>
              <a:ext uri="{FF2B5EF4-FFF2-40B4-BE49-F238E27FC236}">
                <a16:creationId xmlns:a16="http://schemas.microsoft.com/office/drawing/2014/main" id="{B2342D72-8EA3-D1BB-F578-9135C2E8D67F}"/>
              </a:ext>
            </a:extLst>
          </p:cNvPr>
          <p:cNvGrpSpPr/>
          <p:nvPr/>
        </p:nvGrpSpPr>
        <p:grpSpPr>
          <a:xfrm>
            <a:off x="1057481" y="414429"/>
            <a:ext cx="5041435" cy="525642"/>
            <a:chOff x="1189588" y="424397"/>
            <a:chExt cx="5041435" cy="525642"/>
          </a:xfrm>
        </p:grpSpPr>
        <p:sp>
          <p:nvSpPr>
            <p:cNvPr id="15" name="Google Shape;103;p2">
              <a:extLst>
                <a:ext uri="{FF2B5EF4-FFF2-40B4-BE49-F238E27FC236}">
                  <a16:creationId xmlns:a16="http://schemas.microsoft.com/office/drawing/2014/main" id="{1287C00F-C99D-15A5-F755-58C9B42459DC}"/>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BESØG I FORENINGEN</a:t>
              </a:r>
              <a:endParaRPr lang="da-DK" sz="1100" dirty="0">
                <a:solidFill>
                  <a:srgbClr val="480062"/>
                </a:solidFill>
                <a:latin typeface="Montserrat Medium" pitchFamily="2" charset="77"/>
              </a:endParaRPr>
            </a:p>
          </p:txBody>
        </p:sp>
        <p:sp>
          <p:nvSpPr>
            <p:cNvPr id="16" name="Google Shape;103;p2">
              <a:extLst>
                <a:ext uri="{FF2B5EF4-FFF2-40B4-BE49-F238E27FC236}">
                  <a16:creationId xmlns:a16="http://schemas.microsoft.com/office/drawing/2014/main" id="{FFBBAFD3-13D3-90EB-8EC7-AB402AA8B373}"/>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MØDER FORENING</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2474965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EF"/>
        </a:solidFill>
        <a:effectLst/>
      </p:bgPr>
    </p:bg>
    <p:spTree>
      <p:nvGrpSpPr>
        <p:cNvPr id="1" name="Shape 87">
          <a:extLst>
            <a:ext uri="{FF2B5EF4-FFF2-40B4-BE49-F238E27FC236}">
              <a16:creationId xmlns:a16="http://schemas.microsoft.com/office/drawing/2014/main" id="{14F6A691-0CB2-BB76-8213-6D00B7BBC1D6}"/>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B2A206C1-682F-B313-771D-8F5274C0274A}"/>
              </a:ext>
            </a:extLst>
          </p:cNvPr>
          <p:cNvSpPr txBox="1"/>
          <p:nvPr/>
        </p:nvSpPr>
        <p:spPr>
          <a:xfrm>
            <a:off x="452281" y="1280437"/>
            <a:ext cx="8912056" cy="3739445"/>
          </a:xfrm>
          <a:prstGeom prst="rect">
            <a:avLst/>
          </a:prstGeom>
          <a:noFill/>
          <a:ln>
            <a:noFill/>
          </a:ln>
        </p:spPr>
        <p:txBody>
          <a:bodyPr spcFirstLastPara="1" wrap="square" lIns="91425" tIns="45700" rIns="91425" bIns="45700" anchor="t" anchorCtr="0">
            <a:spAutoFit/>
          </a:bodyPr>
          <a:lstStyle/>
          <a:p>
            <a:pPr>
              <a:lnSpc>
                <a:spcPct val="150000"/>
              </a:lnSpc>
            </a:pPr>
            <a:r>
              <a:rPr lang="da-DK" dirty="0">
                <a:solidFill>
                  <a:srgbClr val="480062"/>
                </a:solidFill>
                <a:latin typeface="Montserrat Medium" pitchFamily="2" charset="77"/>
                <a:ea typeface="Montserrat Medium"/>
                <a:cs typeface="Montserrat Medium"/>
                <a:sym typeface="Montserrat Medium"/>
              </a:rPr>
              <a:t>Forberedelse med underviser</a:t>
            </a:r>
          </a:p>
          <a:p>
            <a:pPr>
              <a:lnSpc>
                <a:spcPct val="150000"/>
              </a:lnSpc>
            </a:pPr>
            <a:endParaRPr lang="da-DK" sz="1200" dirty="0">
              <a:solidFill>
                <a:srgbClr val="480062"/>
              </a:solidFill>
              <a:latin typeface="Montserrat" pitchFamily="2" charset="77"/>
              <a:sym typeface="Montserrat Medium"/>
            </a:endParaRPr>
          </a:p>
          <a:p>
            <a:pPr>
              <a:lnSpc>
                <a:spcPct val="150000"/>
              </a:lnSpc>
            </a:pPr>
            <a:r>
              <a:rPr lang="da-DK" sz="1200" dirty="0">
                <a:solidFill>
                  <a:srgbClr val="480062"/>
                </a:solidFill>
                <a:latin typeface="Montserrat" pitchFamily="2" charset="77"/>
                <a:sym typeface="Montserrat Medium"/>
              </a:rPr>
              <a:t>Eksempler på spørgsmål:</a:t>
            </a:r>
          </a:p>
          <a:p>
            <a:pPr marL="171450" indent="-171450">
              <a:lnSpc>
                <a:spcPct val="150000"/>
              </a:lnSpc>
              <a:buFont typeface="Arial" panose="020B0604020202020204" pitchFamily="34" charset="0"/>
              <a:buChar char="•"/>
            </a:pPr>
            <a:r>
              <a:rPr lang="da-DK" sz="1200" dirty="0">
                <a:solidFill>
                  <a:srgbClr val="480062"/>
                </a:solidFill>
                <a:latin typeface="Montserrat" pitchFamily="2" charset="77"/>
                <a:sym typeface="Montserrat Medium"/>
              </a:rPr>
              <a:t>Hvordan klæder vi de unge bedst på til besøget?</a:t>
            </a:r>
          </a:p>
          <a:p>
            <a:pPr marL="171450" indent="-171450">
              <a:lnSpc>
                <a:spcPct val="150000"/>
              </a:lnSpc>
              <a:buFont typeface="Arial" panose="020B0604020202020204" pitchFamily="34" charset="0"/>
              <a:buChar char="•"/>
            </a:pPr>
            <a:r>
              <a:rPr lang="da-DK" sz="1200" dirty="0">
                <a:solidFill>
                  <a:srgbClr val="480062"/>
                </a:solidFill>
                <a:latin typeface="Montserrat" pitchFamily="2" charset="77"/>
                <a:sym typeface="Montserrat Medium"/>
              </a:rPr>
              <a:t>Hvem deltager af underviserne?</a:t>
            </a:r>
          </a:p>
          <a:p>
            <a:pPr marL="171450" indent="-171450">
              <a:lnSpc>
                <a:spcPct val="150000"/>
              </a:lnSpc>
              <a:buFont typeface="Arial" panose="020B0604020202020204" pitchFamily="34" charset="0"/>
              <a:buChar char="•"/>
            </a:pPr>
            <a:r>
              <a:rPr lang="da-DK" sz="1200" dirty="0">
                <a:solidFill>
                  <a:srgbClr val="480062"/>
                </a:solidFill>
                <a:latin typeface="Montserrat" pitchFamily="2" charset="77"/>
                <a:sym typeface="Montserrat Medium"/>
              </a:rPr>
              <a:t>Hvordan motiverer vi bedst de unge til at deltage?</a:t>
            </a:r>
          </a:p>
          <a:p>
            <a:pPr marL="171450" indent="-171450">
              <a:lnSpc>
                <a:spcPct val="150000"/>
              </a:lnSpc>
              <a:buFont typeface="Arial" panose="020B0604020202020204" pitchFamily="34" charset="0"/>
              <a:buChar char="•"/>
            </a:pPr>
            <a:r>
              <a:rPr lang="da-DK" sz="1200" dirty="0">
                <a:solidFill>
                  <a:srgbClr val="480062"/>
                </a:solidFill>
                <a:latin typeface="Montserrat" pitchFamily="2" charset="77"/>
                <a:sym typeface="Montserrat Medium"/>
              </a:rPr>
              <a:t>Skal det være obligatorisk at deltage eller valgfrit?</a:t>
            </a:r>
          </a:p>
          <a:p>
            <a:pPr marL="171450" indent="-171450">
              <a:lnSpc>
                <a:spcPct val="150000"/>
              </a:lnSpc>
              <a:buFont typeface="Arial" panose="020B0604020202020204" pitchFamily="34" charset="0"/>
              <a:buChar char="•"/>
            </a:pPr>
            <a:r>
              <a:rPr lang="da-DK" sz="1200" dirty="0">
                <a:solidFill>
                  <a:srgbClr val="480062"/>
                </a:solidFill>
                <a:latin typeface="Montserrat" pitchFamily="2" charset="77"/>
                <a:sym typeface="Montserrat Medium"/>
              </a:rPr>
              <a:t>Hvordan forbereder vi bedst eleverne på til besøget? </a:t>
            </a:r>
            <a:br>
              <a:rPr lang="da-DK" sz="1200" dirty="0">
                <a:solidFill>
                  <a:srgbClr val="480062"/>
                </a:solidFill>
                <a:latin typeface="Montserrat" pitchFamily="2" charset="77"/>
                <a:sym typeface="Montserrat Medium"/>
              </a:rPr>
            </a:br>
            <a:r>
              <a:rPr lang="da-DK" sz="1200" dirty="0">
                <a:solidFill>
                  <a:srgbClr val="480062"/>
                </a:solidFill>
                <a:latin typeface="Montserrat" pitchFamily="2" charset="77"/>
                <a:sym typeface="Montserrat Medium"/>
              </a:rPr>
              <a:t>Hvilken information skal de have? Skal de forberede nogle spørgsmål?</a:t>
            </a:r>
          </a:p>
          <a:p>
            <a:pPr marL="171450" indent="-171450">
              <a:lnSpc>
                <a:spcPct val="150000"/>
              </a:lnSpc>
              <a:buFont typeface="Arial" panose="020B0604020202020204" pitchFamily="34" charset="0"/>
              <a:buChar char="•"/>
            </a:pPr>
            <a:r>
              <a:rPr lang="da-DK" sz="1200" dirty="0">
                <a:solidFill>
                  <a:srgbClr val="480062"/>
                </a:solidFill>
                <a:latin typeface="Montserrat" pitchFamily="2" charset="77"/>
                <a:sym typeface="Montserrat Medium"/>
              </a:rPr>
              <a:t>Hvad er tidshorisonten – hvor længe skal besøget vare?</a:t>
            </a:r>
          </a:p>
          <a:p>
            <a:pPr marL="171450" indent="-171450">
              <a:lnSpc>
                <a:spcPct val="150000"/>
              </a:lnSpc>
              <a:buFont typeface="Arial" panose="020B0604020202020204" pitchFamily="34" charset="0"/>
              <a:buChar char="•"/>
            </a:pPr>
            <a:r>
              <a:rPr lang="da-DK" sz="1200" dirty="0">
                <a:solidFill>
                  <a:srgbClr val="480062"/>
                </a:solidFill>
                <a:latin typeface="Montserrat" pitchFamily="2" charset="77"/>
                <a:sym typeface="Montserrat Medium"/>
              </a:rPr>
              <a:t>Hvordan kommer eleverne til og fra foreningen?</a:t>
            </a:r>
          </a:p>
          <a:p>
            <a:pPr marL="171450" indent="-171450">
              <a:lnSpc>
                <a:spcPct val="150000"/>
              </a:lnSpc>
              <a:buFont typeface="Arial" panose="020B0604020202020204" pitchFamily="34" charset="0"/>
              <a:buChar char="•"/>
            </a:pPr>
            <a:r>
              <a:rPr lang="da-DK" sz="1200" dirty="0">
                <a:solidFill>
                  <a:srgbClr val="480062"/>
                </a:solidFill>
                <a:latin typeface="Montserrat" pitchFamily="2" charset="77"/>
                <a:sym typeface="Montserrat Medium"/>
              </a:rPr>
              <a:t>Hvad er aftalen mellem </a:t>
            </a:r>
            <a:r>
              <a:rPr lang="da-DK" sz="1200" dirty="0" err="1">
                <a:solidFill>
                  <a:srgbClr val="480062"/>
                </a:solidFill>
                <a:latin typeface="Montserrat" pitchFamily="2" charset="77"/>
                <a:sym typeface="Montserrat Medium"/>
              </a:rPr>
              <a:t>stu</a:t>
            </a:r>
            <a:r>
              <a:rPr lang="da-DK" sz="1200" dirty="0">
                <a:solidFill>
                  <a:srgbClr val="480062"/>
                </a:solidFill>
                <a:latin typeface="Montserrat" pitchFamily="2" charset="77"/>
                <a:sym typeface="Montserrat Medium"/>
              </a:rPr>
              <a:t>, forening og frivilligcenter efterfølgende? </a:t>
            </a:r>
          </a:p>
          <a:p>
            <a:pPr marL="171450" indent="-171450">
              <a:lnSpc>
                <a:spcPct val="150000"/>
              </a:lnSpc>
              <a:buFont typeface="Arial" panose="020B0604020202020204" pitchFamily="34" charset="0"/>
              <a:buChar char="•"/>
            </a:pPr>
            <a:r>
              <a:rPr lang="da-DK" sz="1200" dirty="0">
                <a:solidFill>
                  <a:srgbClr val="480062"/>
                </a:solidFill>
                <a:latin typeface="Montserrat" pitchFamily="2" charset="77"/>
                <a:sym typeface="Montserrat Medium"/>
              </a:rPr>
              <a:t>Hvordan følges op med de unge? Og hvem gør det og danner frivilliggruppen? </a:t>
            </a:r>
          </a:p>
        </p:txBody>
      </p:sp>
      <p:pic>
        <p:nvPicPr>
          <p:cNvPr id="5" name="Google Shape;101;p2" descr="Et billede, der indeholder tekst&#10;&#10;Automatisk genereret beskrivelse">
            <a:extLst>
              <a:ext uri="{FF2B5EF4-FFF2-40B4-BE49-F238E27FC236}">
                <a16:creationId xmlns:a16="http://schemas.microsoft.com/office/drawing/2014/main" id="{61443004-C1BB-C889-B81D-8B3B013D95E6}"/>
              </a:ext>
            </a:extLst>
          </p:cNvPr>
          <p:cNvPicPr preferRelativeResize="0"/>
          <p:nvPr/>
        </p:nvPicPr>
        <p:blipFill rotWithShape="1">
          <a:blip r:embed="rId3">
            <a:alphaModFix/>
          </a:blip>
          <a:srcRect/>
          <a:stretch/>
        </p:blipFill>
        <p:spPr>
          <a:xfrm>
            <a:off x="170177" y="6313497"/>
            <a:ext cx="1547517" cy="369981"/>
          </a:xfrm>
          <a:prstGeom prst="rect">
            <a:avLst/>
          </a:prstGeom>
          <a:noFill/>
          <a:ln>
            <a:noFill/>
          </a:ln>
        </p:spPr>
      </p:pic>
      <p:pic>
        <p:nvPicPr>
          <p:cNvPr id="9" name="Billede 8" descr="Et billede, der indeholder cirkel, Grafik, Font/skrifttype, tegneserie&#10;&#10;Automatisk genereret beskrivelse">
            <a:extLst>
              <a:ext uri="{FF2B5EF4-FFF2-40B4-BE49-F238E27FC236}">
                <a16:creationId xmlns:a16="http://schemas.microsoft.com/office/drawing/2014/main" id="{5A280E0D-C9BA-D115-0F0C-434A2AE751D3}"/>
              </a:ext>
            </a:extLst>
          </p:cNvPr>
          <p:cNvPicPr>
            <a:picLocks noChangeAspect="1"/>
          </p:cNvPicPr>
          <p:nvPr/>
        </p:nvPicPr>
        <p:blipFill>
          <a:blip r:embed="rId4"/>
          <a:stretch>
            <a:fillRect/>
          </a:stretch>
        </p:blipFill>
        <p:spPr>
          <a:xfrm>
            <a:off x="365082" y="356965"/>
            <a:ext cx="616197" cy="616197"/>
          </a:xfrm>
          <a:prstGeom prst="rect">
            <a:avLst/>
          </a:prstGeom>
        </p:spPr>
      </p:pic>
      <p:grpSp>
        <p:nvGrpSpPr>
          <p:cNvPr id="10" name="Gruppe 9">
            <a:extLst>
              <a:ext uri="{FF2B5EF4-FFF2-40B4-BE49-F238E27FC236}">
                <a16:creationId xmlns:a16="http://schemas.microsoft.com/office/drawing/2014/main" id="{40187012-5A3F-E7A0-F901-58D76FD3DBAB}"/>
              </a:ext>
            </a:extLst>
          </p:cNvPr>
          <p:cNvGrpSpPr/>
          <p:nvPr/>
        </p:nvGrpSpPr>
        <p:grpSpPr>
          <a:xfrm>
            <a:off x="1057481" y="414429"/>
            <a:ext cx="5041435" cy="525642"/>
            <a:chOff x="1189588" y="424397"/>
            <a:chExt cx="5041435" cy="525642"/>
          </a:xfrm>
        </p:grpSpPr>
        <p:sp>
          <p:nvSpPr>
            <p:cNvPr id="11" name="Google Shape;103;p2">
              <a:extLst>
                <a:ext uri="{FF2B5EF4-FFF2-40B4-BE49-F238E27FC236}">
                  <a16:creationId xmlns:a16="http://schemas.microsoft.com/office/drawing/2014/main" id="{E0E0687C-22D6-FF94-1370-40213B13F2E0}"/>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rgbClr val="480062"/>
                  </a:solidFill>
                  <a:latin typeface="Montserrat Medium" pitchFamily="2" charset="77"/>
                  <a:ea typeface="Montserrat Alternates Medium"/>
                  <a:cs typeface="Montserrat Alternates Medium"/>
                  <a:sym typeface="Montserrat Alternates Medium"/>
                </a:rPr>
                <a:t>BESØG I FORENINGEN</a:t>
              </a:r>
              <a:endParaRPr lang="da-DK" sz="1100" dirty="0">
                <a:solidFill>
                  <a:srgbClr val="480062"/>
                </a:solidFill>
                <a:latin typeface="Montserrat Medium" pitchFamily="2" charset="77"/>
              </a:endParaRPr>
            </a:p>
          </p:txBody>
        </p:sp>
        <p:sp>
          <p:nvSpPr>
            <p:cNvPr id="12" name="Google Shape;103;p2">
              <a:extLst>
                <a:ext uri="{FF2B5EF4-FFF2-40B4-BE49-F238E27FC236}">
                  <a16:creationId xmlns:a16="http://schemas.microsoft.com/office/drawing/2014/main" id="{440965B9-7F16-9E54-A2CE-D6CDCCB433C0}"/>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UNGE MØDER FORENING</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1236220781"/>
      </p:ext>
    </p:extLst>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251</TotalTime>
  <Words>529</Words>
  <Application>Microsoft Macintosh PowerPoint</Application>
  <PresentationFormat>A4-papir (210 x 297 mm)</PresentationFormat>
  <Paragraphs>55</Paragraphs>
  <Slides>4</Slides>
  <Notes>4</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4</vt:i4>
      </vt:variant>
    </vt:vector>
  </HeadingPairs>
  <TitlesOfParts>
    <vt:vector size="10" baseType="lpstr">
      <vt:lpstr>Arial</vt:lpstr>
      <vt:lpstr>Montserrat Light</vt:lpstr>
      <vt:lpstr>Montserrat</vt:lpstr>
      <vt:lpstr>Calibri</vt:lpstr>
      <vt:lpstr>Montserrat Medium</vt:lpstr>
      <vt:lpstr>Office-tema</vt:lpstr>
      <vt:lpstr>PowerPoint-præsentation</vt:lpstr>
      <vt:lpstr>PowerPoint-præsentation</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Line Ellen Krabek</dc:creator>
  <cp:lastModifiedBy>Melanie Pedersen</cp:lastModifiedBy>
  <cp:revision>130</cp:revision>
  <dcterms:created xsi:type="dcterms:W3CDTF">2022-08-09T11:08:44Z</dcterms:created>
  <dcterms:modified xsi:type="dcterms:W3CDTF">2025-01-09T16:49:54Z</dcterms:modified>
</cp:coreProperties>
</file>