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94" r:id="rId2"/>
    <p:sldId id="295" r:id="rId3"/>
  </p:sldIdLst>
  <p:sldSz cx="6858000" cy="9906000" type="A4"/>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D28DFF"/>
    <a:srgbClr val="7600BE"/>
    <a:srgbClr val="FFA336"/>
    <a:srgbClr val="FFFBED"/>
    <a:srgbClr val="FAF2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emlayout 2 - Marker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llemlayout 3 - Markerin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D5ABB26-0587-4C30-8999-92F81FD0307C}" styleName="Ingen typografi, intet git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n typografi, tabelgit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780"/>
    <p:restoredTop sz="96327"/>
  </p:normalViewPr>
  <p:slideViewPr>
    <p:cSldViewPr snapToGrid="0">
      <p:cViewPr varScale="1">
        <p:scale>
          <a:sx n="85" d="100"/>
          <a:sy n="85" d="100"/>
        </p:scale>
        <p:origin x="2256"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B06284-B274-5547-A3B8-D7E0F62B2584}" type="datetimeFigureOut">
              <a:rPr lang="da-DK" smtClean="0"/>
              <a:t>07.10.2022</a:t>
            </a:fld>
            <a:endParaRPr lang="da-DK"/>
          </a:p>
        </p:txBody>
      </p:sp>
      <p:sp>
        <p:nvSpPr>
          <p:cNvPr id="4" name="Pladsholder til slidebille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DA8A5C-3E11-7A4D-9899-F514CDE1CAA2}" type="slidenum">
              <a:rPr lang="da-DK" smtClean="0"/>
              <a:t>‹nr.›</a:t>
            </a:fld>
            <a:endParaRPr lang="da-DK"/>
          </a:p>
        </p:txBody>
      </p:sp>
    </p:spTree>
    <p:extLst>
      <p:ext uri="{BB962C8B-B14F-4D97-AF65-F5344CB8AC3E}">
        <p14:creationId xmlns:p14="http://schemas.microsoft.com/office/powerpoint/2010/main" val="4011470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360613" y="1143000"/>
            <a:ext cx="2136775" cy="3086100"/>
          </a:xfrm>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E3DA8A5C-3E11-7A4D-9899-F514CDE1CAA2}" type="slidenum">
              <a:rPr lang="da-DK" smtClean="0"/>
              <a:t>1</a:t>
            </a:fld>
            <a:endParaRPr lang="da-DK"/>
          </a:p>
        </p:txBody>
      </p:sp>
    </p:spTree>
    <p:extLst>
      <p:ext uri="{BB962C8B-B14F-4D97-AF65-F5344CB8AC3E}">
        <p14:creationId xmlns:p14="http://schemas.microsoft.com/office/powerpoint/2010/main" val="664957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360613" y="1143000"/>
            <a:ext cx="2136775" cy="3086100"/>
          </a:xfrm>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E3DA8A5C-3E11-7A4D-9899-F514CDE1CAA2}" type="slidenum">
              <a:rPr lang="da-DK" smtClean="0"/>
              <a:t>2</a:t>
            </a:fld>
            <a:endParaRPr lang="da-DK"/>
          </a:p>
        </p:txBody>
      </p:sp>
    </p:spTree>
    <p:extLst>
      <p:ext uri="{BB962C8B-B14F-4D97-AF65-F5344CB8AC3E}">
        <p14:creationId xmlns:p14="http://schemas.microsoft.com/office/powerpoint/2010/main" val="1682408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DF58AA-655D-E6E2-E0A3-F34A2E126D01}"/>
              </a:ext>
            </a:extLst>
          </p:cNvPr>
          <p:cNvSpPr>
            <a:spLocks noGrp="1"/>
          </p:cNvSpPr>
          <p:nvPr>
            <p:ph type="ctrTitle"/>
          </p:nvPr>
        </p:nvSpPr>
        <p:spPr>
          <a:xfrm>
            <a:off x="857250" y="1621191"/>
            <a:ext cx="5143500" cy="3448756"/>
          </a:xfrm>
        </p:spPr>
        <p:txBody>
          <a:bodyPr anchor="b"/>
          <a:lstStyle>
            <a:lvl1pPr algn="ctr">
              <a:defRPr sz="3375"/>
            </a:lvl1pPr>
          </a:lstStyle>
          <a:p>
            <a:r>
              <a:rPr lang="da-DK"/>
              <a:t>Klik for at redigere titeltypografien i masteren</a:t>
            </a:r>
          </a:p>
        </p:txBody>
      </p:sp>
      <p:sp>
        <p:nvSpPr>
          <p:cNvPr id="3" name="Undertitel 2">
            <a:extLst>
              <a:ext uri="{FF2B5EF4-FFF2-40B4-BE49-F238E27FC236}">
                <a16:creationId xmlns:a16="http://schemas.microsoft.com/office/drawing/2014/main" id="{1C34D23D-361A-CFB0-AC3C-D0DC0884B553}"/>
              </a:ext>
            </a:extLst>
          </p:cNvPr>
          <p:cNvSpPr>
            <a:spLocks noGrp="1"/>
          </p:cNvSpPr>
          <p:nvPr>
            <p:ph type="subTitle" idx="1"/>
          </p:nvPr>
        </p:nvSpPr>
        <p:spPr>
          <a:xfrm>
            <a:off x="857250" y="5202944"/>
            <a:ext cx="5143500" cy="2391656"/>
          </a:xfrm>
        </p:spPr>
        <p:txBody>
          <a:bodyPr/>
          <a:lstStyle>
            <a:lvl1pPr marL="0" indent="0" algn="ctr">
              <a:buNone/>
              <a:defRPr sz="1350"/>
            </a:lvl1pPr>
            <a:lvl2pPr marL="257172" indent="0" algn="ctr">
              <a:buNone/>
              <a:defRPr sz="1125"/>
            </a:lvl2pPr>
            <a:lvl3pPr marL="514344" indent="0" algn="ctr">
              <a:buNone/>
              <a:defRPr sz="1013"/>
            </a:lvl3pPr>
            <a:lvl4pPr marL="771516" indent="0" algn="ctr">
              <a:buNone/>
              <a:defRPr sz="900"/>
            </a:lvl4pPr>
            <a:lvl5pPr marL="1028689" indent="0" algn="ctr">
              <a:buNone/>
              <a:defRPr sz="900"/>
            </a:lvl5pPr>
            <a:lvl6pPr marL="1285861" indent="0" algn="ctr">
              <a:buNone/>
              <a:defRPr sz="900"/>
            </a:lvl6pPr>
            <a:lvl7pPr marL="1543033" indent="0" algn="ctr">
              <a:buNone/>
              <a:defRPr sz="900"/>
            </a:lvl7pPr>
            <a:lvl8pPr marL="1800205" indent="0" algn="ctr">
              <a:buNone/>
              <a:defRPr sz="900"/>
            </a:lvl8pPr>
            <a:lvl9pPr marL="2057377" indent="0" algn="ctr">
              <a:buNone/>
              <a:defRPr sz="9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3EF5EC2-7932-F285-1EFD-4EBD7CDBF418}"/>
              </a:ext>
            </a:extLst>
          </p:cNvPr>
          <p:cNvSpPr>
            <a:spLocks noGrp="1"/>
          </p:cNvSpPr>
          <p:nvPr>
            <p:ph type="dt" sz="half" idx="10"/>
          </p:nvPr>
        </p:nvSpPr>
        <p:spPr/>
        <p:txBody>
          <a:bodyPr/>
          <a:lstStyle/>
          <a:p>
            <a:fld id="{F7461BCF-6760-634E-83F4-E945856A3387}" type="datetimeFigureOut">
              <a:rPr lang="da-DK" smtClean="0"/>
              <a:t>07.10.2022</a:t>
            </a:fld>
            <a:endParaRPr lang="da-DK"/>
          </a:p>
        </p:txBody>
      </p:sp>
      <p:sp>
        <p:nvSpPr>
          <p:cNvPr id="5" name="Pladsholder til sidefod 4">
            <a:extLst>
              <a:ext uri="{FF2B5EF4-FFF2-40B4-BE49-F238E27FC236}">
                <a16:creationId xmlns:a16="http://schemas.microsoft.com/office/drawing/2014/main" id="{7090C1A1-7140-4C0D-59C7-3047A050D6C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299D50A-A7F6-ECEB-4C4F-72241168474A}"/>
              </a:ext>
            </a:extLst>
          </p:cNvPr>
          <p:cNvSpPr>
            <a:spLocks noGrp="1"/>
          </p:cNvSpPr>
          <p:nvPr>
            <p:ph type="sldNum" sz="quarter" idx="12"/>
          </p:nvPr>
        </p:nvSpPr>
        <p:spPr/>
        <p:txBody>
          <a:bodyPr/>
          <a:lstStyle/>
          <a:p>
            <a:fld id="{485E5645-F1D5-E949-9A62-E486CFF105F3}" type="slidenum">
              <a:rPr lang="da-DK" smtClean="0"/>
              <a:t>‹nr.›</a:t>
            </a:fld>
            <a:endParaRPr lang="da-DK"/>
          </a:p>
        </p:txBody>
      </p:sp>
    </p:spTree>
    <p:extLst>
      <p:ext uri="{BB962C8B-B14F-4D97-AF65-F5344CB8AC3E}">
        <p14:creationId xmlns:p14="http://schemas.microsoft.com/office/powerpoint/2010/main" val="329302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C4CF7A-7D97-45EB-362B-E73C5B041C1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FDCF285-D121-0301-F21E-AE125F273CF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1DCC1D7-D2C0-C593-5E58-FD460179F149}"/>
              </a:ext>
            </a:extLst>
          </p:cNvPr>
          <p:cNvSpPr>
            <a:spLocks noGrp="1"/>
          </p:cNvSpPr>
          <p:nvPr>
            <p:ph type="dt" sz="half" idx="10"/>
          </p:nvPr>
        </p:nvSpPr>
        <p:spPr/>
        <p:txBody>
          <a:bodyPr/>
          <a:lstStyle/>
          <a:p>
            <a:fld id="{F7461BCF-6760-634E-83F4-E945856A3387}" type="datetimeFigureOut">
              <a:rPr lang="da-DK" smtClean="0"/>
              <a:t>07.10.2022</a:t>
            </a:fld>
            <a:endParaRPr lang="da-DK"/>
          </a:p>
        </p:txBody>
      </p:sp>
      <p:sp>
        <p:nvSpPr>
          <p:cNvPr id="5" name="Pladsholder til sidefod 4">
            <a:extLst>
              <a:ext uri="{FF2B5EF4-FFF2-40B4-BE49-F238E27FC236}">
                <a16:creationId xmlns:a16="http://schemas.microsoft.com/office/drawing/2014/main" id="{5826968F-ADF7-2375-BBE0-35BFC3E2D47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E7A23E-6603-B346-A773-A6EA3252AB45}"/>
              </a:ext>
            </a:extLst>
          </p:cNvPr>
          <p:cNvSpPr>
            <a:spLocks noGrp="1"/>
          </p:cNvSpPr>
          <p:nvPr>
            <p:ph type="sldNum" sz="quarter" idx="12"/>
          </p:nvPr>
        </p:nvSpPr>
        <p:spPr/>
        <p:txBody>
          <a:bodyPr/>
          <a:lstStyle/>
          <a:p>
            <a:fld id="{485E5645-F1D5-E949-9A62-E486CFF105F3}" type="slidenum">
              <a:rPr lang="da-DK" smtClean="0"/>
              <a:t>‹nr.›</a:t>
            </a:fld>
            <a:endParaRPr lang="da-DK"/>
          </a:p>
        </p:txBody>
      </p:sp>
    </p:spTree>
    <p:extLst>
      <p:ext uri="{BB962C8B-B14F-4D97-AF65-F5344CB8AC3E}">
        <p14:creationId xmlns:p14="http://schemas.microsoft.com/office/powerpoint/2010/main" val="3249393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E3F450-0111-F5CB-F1E8-8439B230DE0E}"/>
              </a:ext>
            </a:extLst>
          </p:cNvPr>
          <p:cNvSpPr>
            <a:spLocks noGrp="1"/>
          </p:cNvSpPr>
          <p:nvPr>
            <p:ph type="title"/>
          </p:nvPr>
        </p:nvSpPr>
        <p:spPr>
          <a:xfrm>
            <a:off x="467916" y="2469624"/>
            <a:ext cx="5915025" cy="4120620"/>
          </a:xfrm>
        </p:spPr>
        <p:txBody>
          <a:bodyPr anchor="b"/>
          <a:lstStyle>
            <a:lvl1pPr>
              <a:defRPr sz="3375"/>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4C8429D-3560-C89D-87FC-5C1167544745}"/>
              </a:ext>
            </a:extLst>
          </p:cNvPr>
          <p:cNvSpPr>
            <a:spLocks noGrp="1"/>
          </p:cNvSpPr>
          <p:nvPr>
            <p:ph type="body" idx="1"/>
          </p:nvPr>
        </p:nvSpPr>
        <p:spPr>
          <a:xfrm>
            <a:off x="467916" y="6629226"/>
            <a:ext cx="5915025" cy="2166937"/>
          </a:xfrm>
        </p:spPr>
        <p:txBody>
          <a:bodyPr/>
          <a:lstStyle>
            <a:lvl1pPr marL="0" indent="0">
              <a:buNone/>
              <a:defRPr sz="1350">
                <a:solidFill>
                  <a:schemeClr val="tx1">
                    <a:tint val="75000"/>
                  </a:schemeClr>
                </a:solidFill>
              </a:defRPr>
            </a:lvl1pPr>
            <a:lvl2pPr marL="257172" indent="0">
              <a:buNone/>
              <a:defRPr sz="1125">
                <a:solidFill>
                  <a:schemeClr val="tx1">
                    <a:tint val="75000"/>
                  </a:schemeClr>
                </a:solidFill>
              </a:defRPr>
            </a:lvl2pPr>
            <a:lvl3pPr marL="514344" indent="0">
              <a:buNone/>
              <a:defRPr sz="1013">
                <a:solidFill>
                  <a:schemeClr val="tx1">
                    <a:tint val="75000"/>
                  </a:schemeClr>
                </a:solidFill>
              </a:defRPr>
            </a:lvl3pPr>
            <a:lvl4pPr marL="771516" indent="0">
              <a:buNone/>
              <a:defRPr sz="900">
                <a:solidFill>
                  <a:schemeClr val="tx1">
                    <a:tint val="75000"/>
                  </a:schemeClr>
                </a:solidFill>
              </a:defRPr>
            </a:lvl4pPr>
            <a:lvl5pPr marL="1028689" indent="0">
              <a:buNone/>
              <a:defRPr sz="900">
                <a:solidFill>
                  <a:schemeClr val="tx1">
                    <a:tint val="75000"/>
                  </a:schemeClr>
                </a:solidFill>
              </a:defRPr>
            </a:lvl5pPr>
            <a:lvl6pPr marL="1285861" indent="0">
              <a:buNone/>
              <a:defRPr sz="900">
                <a:solidFill>
                  <a:schemeClr val="tx1">
                    <a:tint val="75000"/>
                  </a:schemeClr>
                </a:solidFill>
              </a:defRPr>
            </a:lvl6pPr>
            <a:lvl7pPr marL="1543033" indent="0">
              <a:buNone/>
              <a:defRPr sz="900">
                <a:solidFill>
                  <a:schemeClr val="tx1">
                    <a:tint val="75000"/>
                  </a:schemeClr>
                </a:solidFill>
              </a:defRPr>
            </a:lvl7pPr>
            <a:lvl8pPr marL="1800205" indent="0">
              <a:buNone/>
              <a:defRPr sz="900">
                <a:solidFill>
                  <a:schemeClr val="tx1">
                    <a:tint val="75000"/>
                  </a:schemeClr>
                </a:solidFill>
              </a:defRPr>
            </a:lvl8pPr>
            <a:lvl9pPr marL="2057377" indent="0">
              <a:buNone/>
              <a:defRPr sz="9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C6138BF8-6DD9-C758-332C-A2CB0A02DFF0}"/>
              </a:ext>
            </a:extLst>
          </p:cNvPr>
          <p:cNvSpPr>
            <a:spLocks noGrp="1"/>
          </p:cNvSpPr>
          <p:nvPr>
            <p:ph type="dt" sz="half" idx="10"/>
          </p:nvPr>
        </p:nvSpPr>
        <p:spPr/>
        <p:txBody>
          <a:bodyPr/>
          <a:lstStyle/>
          <a:p>
            <a:fld id="{F7461BCF-6760-634E-83F4-E945856A3387}" type="datetimeFigureOut">
              <a:rPr lang="da-DK" smtClean="0"/>
              <a:t>07.10.2022</a:t>
            </a:fld>
            <a:endParaRPr lang="da-DK"/>
          </a:p>
        </p:txBody>
      </p:sp>
      <p:sp>
        <p:nvSpPr>
          <p:cNvPr id="5" name="Pladsholder til sidefod 4">
            <a:extLst>
              <a:ext uri="{FF2B5EF4-FFF2-40B4-BE49-F238E27FC236}">
                <a16:creationId xmlns:a16="http://schemas.microsoft.com/office/drawing/2014/main" id="{BEE333EB-3D24-61AE-34F0-22CBF51B536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99B4979-02A0-7DB2-600A-28FAFE3B99EA}"/>
              </a:ext>
            </a:extLst>
          </p:cNvPr>
          <p:cNvSpPr>
            <a:spLocks noGrp="1"/>
          </p:cNvSpPr>
          <p:nvPr>
            <p:ph type="sldNum" sz="quarter" idx="12"/>
          </p:nvPr>
        </p:nvSpPr>
        <p:spPr/>
        <p:txBody>
          <a:bodyPr/>
          <a:lstStyle/>
          <a:p>
            <a:fld id="{485E5645-F1D5-E949-9A62-E486CFF105F3}" type="slidenum">
              <a:rPr lang="da-DK" smtClean="0"/>
              <a:t>‹nr.›</a:t>
            </a:fld>
            <a:endParaRPr lang="da-DK"/>
          </a:p>
        </p:txBody>
      </p:sp>
    </p:spTree>
    <p:extLst>
      <p:ext uri="{BB962C8B-B14F-4D97-AF65-F5344CB8AC3E}">
        <p14:creationId xmlns:p14="http://schemas.microsoft.com/office/powerpoint/2010/main" val="4039853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85F79B-E0B8-8C7C-4AFD-8017E81A86C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A67E287-10B3-371E-9763-180FA579B5AE}"/>
              </a:ext>
            </a:extLst>
          </p:cNvPr>
          <p:cNvSpPr>
            <a:spLocks noGrp="1"/>
          </p:cNvSpPr>
          <p:nvPr>
            <p:ph sz="half" idx="1"/>
          </p:nvPr>
        </p:nvSpPr>
        <p:spPr>
          <a:xfrm>
            <a:off x="471488" y="2637014"/>
            <a:ext cx="2914650" cy="628526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66EEEF3-58DB-95B7-116C-3F24693ECAB6}"/>
              </a:ext>
            </a:extLst>
          </p:cNvPr>
          <p:cNvSpPr>
            <a:spLocks noGrp="1"/>
          </p:cNvSpPr>
          <p:nvPr>
            <p:ph sz="half" idx="2"/>
          </p:nvPr>
        </p:nvSpPr>
        <p:spPr>
          <a:xfrm>
            <a:off x="3471863" y="2637014"/>
            <a:ext cx="2914650" cy="628526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F1F8888F-5F0E-BEBD-A62F-B3BE9AB5ABC1}"/>
              </a:ext>
            </a:extLst>
          </p:cNvPr>
          <p:cNvSpPr>
            <a:spLocks noGrp="1"/>
          </p:cNvSpPr>
          <p:nvPr>
            <p:ph type="dt" sz="half" idx="10"/>
          </p:nvPr>
        </p:nvSpPr>
        <p:spPr/>
        <p:txBody>
          <a:bodyPr/>
          <a:lstStyle/>
          <a:p>
            <a:fld id="{F7461BCF-6760-634E-83F4-E945856A3387}" type="datetimeFigureOut">
              <a:rPr lang="da-DK" smtClean="0"/>
              <a:t>07.10.2022</a:t>
            </a:fld>
            <a:endParaRPr lang="da-DK"/>
          </a:p>
        </p:txBody>
      </p:sp>
      <p:sp>
        <p:nvSpPr>
          <p:cNvPr id="6" name="Pladsholder til sidefod 5">
            <a:extLst>
              <a:ext uri="{FF2B5EF4-FFF2-40B4-BE49-F238E27FC236}">
                <a16:creationId xmlns:a16="http://schemas.microsoft.com/office/drawing/2014/main" id="{F522C73C-B37F-7500-5B94-EB04B2EC10A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D22E940-EC9E-D5EF-D00F-F7EC5C6BE082}"/>
              </a:ext>
            </a:extLst>
          </p:cNvPr>
          <p:cNvSpPr>
            <a:spLocks noGrp="1"/>
          </p:cNvSpPr>
          <p:nvPr>
            <p:ph type="sldNum" sz="quarter" idx="12"/>
          </p:nvPr>
        </p:nvSpPr>
        <p:spPr/>
        <p:txBody>
          <a:bodyPr/>
          <a:lstStyle/>
          <a:p>
            <a:fld id="{485E5645-F1D5-E949-9A62-E486CFF105F3}" type="slidenum">
              <a:rPr lang="da-DK" smtClean="0"/>
              <a:t>‹nr.›</a:t>
            </a:fld>
            <a:endParaRPr lang="da-DK"/>
          </a:p>
        </p:txBody>
      </p:sp>
    </p:spTree>
    <p:extLst>
      <p:ext uri="{BB962C8B-B14F-4D97-AF65-F5344CB8AC3E}">
        <p14:creationId xmlns:p14="http://schemas.microsoft.com/office/powerpoint/2010/main" val="1697387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9F61DC-624D-3BEE-65FE-AC6AD8FD44C6}"/>
              </a:ext>
            </a:extLst>
          </p:cNvPr>
          <p:cNvSpPr>
            <a:spLocks noGrp="1"/>
          </p:cNvSpPr>
          <p:nvPr>
            <p:ph type="title"/>
          </p:nvPr>
        </p:nvSpPr>
        <p:spPr>
          <a:xfrm>
            <a:off x="472381" y="527405"/>
            <a:ext cx="5915025" cy="1914702"/>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E0C4A9E-1345-34EC-4D68-2F6BC85767D0}"/>
              </a:ext>
            </a:extLst>
          </p:cNvPr>
          <p:cNvSpPr>
            <a:spLocks noGrp="1"/>
          </p:cNvSpPr>
          <p:nvPr>
            <p:ph type="body" idx="1"/>
          </p:nvPr>
        </p:nvSpPr>
        <p:spPr>
          <a:xfrm>
            <a:off x="472381" y="2428347"/>
            <a:ext cx="2901255" cy="1190095"/>
          </a:xfrm>
        </p:spPr>
        <p:txBody>
          <a:bodyPr anchor="b"/>
          <a:lstStyle>
            <a:lvl1pPr marL="0" indent="0">
              <a:buNone/>
              <a:defRPr sz="1350" b="1"/>
            </a:lvl1pPr>
            <a:lvl2pPr marL="257172" indent="0">
              <a:buNone/>
              <a:defRPr sz="1125" b="1"/>
            </a:lvl2pPr>
            <a:lvl3pPr marL="514344" indent="0">
              <a:buNone/>
              <a:defRPr sz="1013" b="1"/>
            </a:lvl3pPr>
            <a:lvl4pPr marL="771516" indent="0">
              <a:buNone/>
              <a:defRPr sz="900" b="1"/>
            </a:lvl4pPr>
            <a:lvl5pPr marL="1028689" indent="0">
              <a:buNone/>
              <a:defRPr sz="900" b="1"/>
            </a:lvl5pPr>
            <a:lvl6pPr marL="1285861" indent="0">
              <a:buNone/>
              <a:defRPr sz="900" b="1"/>
            </a:lvl6pPr>
            <a:lvl7pPr marL="1543033" indent="0">
              <a:buNone/>
              <a:defRPr sz="900" b="1"/>
            </a:lvl7pPr>
            <a:lvl8pPr marL="1800205" indent="0">
              <a:buNone/>
              <a:defRPr sz="900" b="1"/>
            </a:lvl8pPr>
            <a:lvl9pPr marL="2057377" indent="0">
              <a:buNone/>
              <a:defRPr sz="9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1AB9B9C-FB1D-EEEF-5C20-4912FBF54ED3}"/>
              </a:ext>
            </a:extLst>
          </p:cNvPr>
          <p:cNvSpPr>
            <a:spLocks noGrp="1"/>
          </p:cNvSpPr>
          <p:nvPr>
            <p:ph sz="half" idx="2"/>
          </p:nvPr>
        </p:nvSpPr>
        <p:spPr>
          <a:xfrm>
            <a:off x="472381" y="3618442"/>
            <a:ext cx="2901255" cy="532218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2853AF6-2A50-443E-8D00-16C5F8948F69}"/>
              </a:ext>
            </a:extLst>
          </p:cNvPr>
          <p:cNvSpPr>
            <a:spLocks noGrp="1"/>
          </p:cNvSpPr>
          <p:nvPr>
            <p:ph type="body" sz="quarter" idx="3"/>
          </p:nvPr>
        </p:nvSpPr>
        <p:spPr>
          <a:xfrm>
            <a:off x="3471863" y="2428347"/>
            <a:ext cx="2915543" cy="1190095"/>
          </a:xfrm>
        </p:spPr>
        <p:txBody>
          <a:bodyPr anchor="b"/>
          <a:lstStyle>
            <a:lvl1pPr marL="0" indent="0">
              <a:buNone/>
              <a:defRPr sz="1350" b="1"/>
            </a:lvl1pPr>
            <a:lvl2pPr marL="257172" indent="0">
              <a:buNone/>
              <a:defRPr sz="1125" b="1"/>
            </a:lvl2pPr>
            <a:lvl3pPr marL="514344" indent="0">
              <a:buNone/>
              <a:defRPr sz="1013" b="1"/>
            </a:lvl3pPr>
            <a:lvl4pPr marL="771516" indent="0">
              <a:buNone/>
              <a:defRPr sz="900" b="1"/>
            </a:lvl4pPr>
            <a:lvl5pPr marL="1028689" indent="0">
              <a:buNone/>
              <a:defRPr sz="900" b="1"/>
            </a:lvl5pPr>
            <a:lvl6pPr marL="1285861" indent="0">
              <a:buNone/>
              <a:defRPr sz="900" b="1"/>
            </a:lvl6pPr>
            <a:lvl7pPr marL="1543033" indent="0">
              <a:buNone/>
              <a:defRPr sz="900" b="1"/>
            </a:lvl7pPr>
            <a:lvl8pPr marL="1800205" indent="0">
              <a:buNone/>
              <a:defRPr sz="900" b="1"/>
            </a:lvl8pPr>
            <a:lvl9pPr marL="2057377" indent="0">
              <a:buNone/>
              <a:defRPr sz="9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A777AD16-7AFC-F099-C44A-7EC5D2688B86}"/>
              </a:ext>
            </a:extLst>
          </p:cNvPr>
          <p:cNvSpPr>
            <a:spLocks noGrp="1"/>
          </p:cNvSpPr>
          <p:nvPr>
            <p:ph sz="quarter" idx="4"/>
          </p:nvPr>
        </p:nvSpPr>
        <p:spPr>
          <a:xfrm>
            <a:off x="3471863" y="3618442"/>
            <a:ext cx="2915543" cy="532218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BAE1E0A-2A5C-BA82-4D4B-4C6D4EF2D792}"/>
              </a:ext>
            </a:extLst>
          </p:cNvPr>
          <p:cNvSpPr>
            <a:spLocks noGrp="1"/>
          </p:cNvSpPr>
          <p:nvPr>
            <p:ph type="dt" sz="half" idx="10"/>
          </p:nvPr>
        </p:nvSpPr>
        <p:spPr/>
        <p:txBody>
          <a:bodyPr/>
          <a:lstStyle/>
          <a:p>
            <a:fld id="{F7461BCF-6760-634E-83F4-E945856A3387}" type="datetimeFigureOut">
              <a:rPr lang="da-DK" smtClean="0"/>
              <a:t>07.10.2022</a:t>
            </a:fld>
            <a:endParaRPr lang="da-DK"/>
          </a:p>
        </p:txBody>
      </p:sp>
      <p:sp>
        <p:nvSpPr>
          <p:cNvPr id="8" name="Pladsholder til sidefod 7">
            <a:extLst>
              <a:ext uri="{FF2B5EF4-FFF2-40B4-BE49-F238E27FC236}">
                <a16:creationId xmlns:a16="http://schemas.microsoft.com/office/drawing/2014/main" id="{F56412DC-FC32-FBD3-79A6-B19D8C45DE33}"/>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D1CB4DA4-7B32-991B-CA95-BC4181BF87A8}"/>
              </a:ext>
            </a:extLst>
          </p:cNvPr>
          <p:cNvSpPr>
            <a:spLocks noGrp="1"/>
          </p:cNvSpPr>
          <p:nvPr>
            <p:ph type="sldNum" sz="quarter" idx="12"/>
          </p:nvPr>
        </p:nvSpPr>
        <p:spPr/>
        <p:txBody>
          <a:bodyPr/>
          <a:lstStyle/>
          <a:p>
            <a:fld id="{485E5645-F1D5-E949-9A62-E486CFF105F3}" type="slidenum">
              <a:rPr lang="da-DK" smtClean="0"/>
              <a:t>‹nr.›</a:t>
            </a:fld>
            <a:endParaRPr lang="da-DK"/>
          </a:p>
        </p:txBody>
      </p:sp>
    </p:spTree>
    <p:extLst>
      <p:ext uri="{BB962C8B-B14F-4D97-AF65-F5344CB8AC3E}">
        <p14:creationId xmlns:p14="http://schemas.microsoft.com/office/powerpoint/2010/main" val="2101590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9CE8D9-7198-42A3-7740-B8B9F16F065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24A48A2-81E1-66A5-5336-679559E8615E}"/>
              </a:ext>
            </a:extLst>
          </p:cNvPr>
          <p:cNvSpPr>
            <a:spLocks noGrp="1"/>
          </p:cNvSpPr>
          <p:nvPr>
            <p:ph type="dt" sz="half" idx="10"/>
          </p:nvPr>
        </p:nvSpPr>
        <p:spPr/>
        <p:txBody>
          <a:bodyPr/>
          <a:lstStyle/>
          <a:p>
            <a:fld id="{F7461BCF-6760-634E-83F4-E945856A3387}" type="datetimeFigureOut">
              <a:rPr lang="da-DK" smtClean="0"/>
              <a:t>07.10.2022</a:t>
            </a:fld>
            <a:endParaRPr lang="da-DK"/>
          </a:p>
        </p:txBody>
      </p:sp>
      <p:sp>
        <p:nvSpPr>
          <p:cNvPr id="4" name="Pladsholder til sidefod 3">
            <a:extLst>
              <a:ext uri="{FF2B5EF4-FFF2-40B4-BE49-F238E27FC236}">
                <a16:creationId xmlns:a16="http://schemas.microsoft.com/office/drawing/2014/main" id="{8C52B706-81FE-60A4-4835-D620CFD93CF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51EEDF6B-C716-0BE8-31D0-DBD4A2DEE1D4}"/>
              </a:ext>
            </a:extLst>
          </p:cNvPr>
          <p:cNvSpPr>
            <a:spLocks noGrp="1"/>
          </p:cNvSpPr>
          <p:nvPr>
            <p:ph type="sldNum" sz="quarter" idx="12"/>
          </p:nvPr>
        </p:nvSpPr>
        <p:spPr/>
        <p:txBody>
          <a:bodyPr/>
          <a:lstStyle/>
          <a:p>
            <a:fld id="{485E5645-F1D5-E949-9A62-E486CFF105F3}" type="slidenum">
              <a:rPr lang="da-DK" smtClean="0"/>
              <a:t>‹nr.›</a:t>
            </a:fld>
            <a:endParaRPr lang="da-DK"/>
          </a:p>
        </p:txBody>
      </p:sp>
    </p:spTree>
    <p:extLst>
      <p:ext uri="{BB962C8B-B14F-4D97-AF65-F5344CB8AC3E}">
        <p14:creationId xmlns:p14="http://schemas.microsoft.com/office/powerpoint/2010/main" val="3420441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0CD881E-81C4-CBFF-AA91-F1A8CFFFCD6E}"/>
              </a:ext>
            </a:extLst>
          </p:cNvPr>
          <p:cNvSpPr>
            <a:spLocks noGrp="1"/>
          </p:cNvSpPr>
          <p:nvPr>
            <p:ph type="dt" sz="half" idx="10"/>
          </p:nvPr>
        </p:nvSpPr>
        <p:spPr/>
        <p:txBody>
          <a:bodyPr/>
          <a:lstStyle/>
          <a:p>
            <a:fld id="{F7461BCF-6760-634E-83F4-E945856A3387}" type="datetimeFigureOut">
              <a:rPr lang="da-DK" smtClean="0"/>
              <a:t>07.10.2022</a:t>
            </a:fld>
            <a:endParaRPr lang="da-DK"/>
          </a:p>
        </p:txBody>
      </p:sp>
      <p:sp>
        <p:nvSpPr>
          <p:cNvPr id="3" name="Pladsholder til sidefod 2">
            <a:extLst>
              <a:ext uri="{FF2B5EF4-FFF2-40B4-BE49-F238E27FC236}">
                <a16:creationId xmlns:a16="http://schemas.microsoft.com/office/drawing/2014/main" id="{C81FAF50-AB0D-24EF-EEAB-5E0FE30692B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F963FEC-7157-55B5-2C5A-1F8BC1E85220}"/>
              </a:ext>
            </a:extLst>
          </p:cNvPr>
          <p:cNvSpPr>
            <a:spLocks noGrp="1"/>
          </p:cNvSpPr>
          <p:nvPr>
            <p:ph type="sldNum" sz="quarter" idx="12"/>
          </p:nvPr>
        </p:nvSpPr>
        <p:spPr/>
        <p:txBody>
          <a:bodyPr/>
          <a:lstStyle/>
          <a:p>
            <a:fld id="{485E5645-F1D5-E949-9A62-E486CFF105F3}" type="slidenum">
              <a:rPr lang="da-DK" smtClean="0"/>
              <a:t>‹nr.›</a:t>
            </a:fld>
            <a:endParaRPr lang="da-DK"/>
          </a:p>
        </p:txBody>
      </p:sp>
    </p:spTree>
    <p:extLst>
      <p:ext uri="{BB962C8B-B14F-4D97-AF65-F5344CB8AC3E}">
        <p14:creationId xmlns:p14="http://schemas.microsoft.com/office/powerpoint/2010/main" val="2713508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A76403-43A6-7A6E-1DDA-274E0217EA0F}"/>
              </a:ext>
            </a:extLst>
          </p:cNvPr>
          <p:cNvSpPr>
            <a:spLocks noGrp="1"/>
          </p:cNvSpPr>
          <p:nvPr>
            <p:ph type="title"/>
          </p:nvPr>
        </p:nvSpPr>
        <p:spPr>
          <a:xfrm>
            <a:off x="472381" y="660400"/>
            <a:ext cx="2211884" cy="2311400"/>
          </a:xfrm>
        </p:spPr>
        <p:txBody>
          <a:bodyPr anchor="b"/>
          <a:lstStyle>
            <a:lvl1pPr>
              <a:defRPr sz="18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D8AD01C-499D-37ED-EDE5-AF90BAB0E840}"/>
              </a:ext>
            </a:extLst>
          </p:cNvPr>
          <p:cNvSpPr>
            <a:spLocks noGrp="1"/>
          </p:cNvSpPr>
          <p:nvPr>
            <p:ph idx="1"/>
          </p:nvPr>
        </p:nvSpPr>
        <p:spPr>
          <a:xfrm>
            <a:off x="2915543" y="1426283"/>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526A70DA-08AA-FF14-797A-58284209AB0A}"/>
              </a:ext>
            </a:extLst>
          </p:cNvPr>
          <p:cNvSpPr>
            <a:spLocks noGrp="1"/>
          </p:cNvSpPr>
          <p:nvPr>
            <p:ph type="body" sz="half" idx="2"/>
          </p:nvPr>
        </p:nvSpPr>
        <p:spPr>
          <a:xfrm>
            <a:off x="472381" y="2971800"/>
            <a:ext cx="2211884" cy="5505627"/>
          </a:xfrm>
        </p:spPr>
        <p:txBody>
          <a:bodyPr/>
          <a:lstStyle>
            <a:lvl1pPr marL="0" indent="0">
              <a:buNone/>
              <a:defRPr sz="900"/>
            </a:lvl1pPr>
            <a:lvl2pPr marL="257172" indent="0">
              <a:buNone/>
              <a:defRPr sz="788"/>
            </a:lvl2pPr>
            <a:lvl3pPr marL="514344" indent="0">
              <a:buNone/>
              <a:defRPr sz="675"/>
            </a:lvl3pPr>
            <a:lvl4pPr marL="771516" indent="0">
              <a:buNone/>
              <a:defRPr sz="563"/>
            </a:lvl4pPr>
            <a:lvl5pPr marL="1028689" indent="0">
              <a:buNone/>
              <a:defRPr sz="563"/>
            </a:lvl5pPr>
            <a:lvl6pPr marL="1285861" indent="0">
              <a:buNone/>
              <a:defRPr sz="563"/>
            </a:lvl6pPr>
            <a:lvl7pPr marL="1543033" indent="0">
              <a:buNone/>
              <a:defRPr sz="563"/>
            </a:lvl7pPr>
            <a:lvl8pPr marL="1800205" indent="0">
              <a:buNone/>
              <a:defRPr sz="563"/>
            </a:lvl8pPr>
            <a:lvl9pPr marL="2057377" indent="0">
              <a:buNone/>
              <a:defRPr sz="563"/>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A7A578A-81D1-A880-701A-436CE763080D}"/>
              </a:ext>
            </a:extLst>
          </p:cNvPr>
          <p:cNvSpPr>
            <a:spLocks noGrp="1"/>
          </p:cNvSpPr>
          <p:nvPr>
            <p:ph type="dt" sz="half" idx="10"/>
          </p:nvPr>
        </p:nvSpPr>
        <p:spPr/>
        <p:txBody>
          <a:bodyPr/>
          <a:lstStyle/>
          <a:p>
            <a:fld id="{F7461BCF-6760-634E-83F4-E945856A3387}" type="datetimeFigureOut">
              <a:rPr lang="da-DK" smtClean="0"/>
              <a:t>07.10.2022</a:t>
            </a:fld>
            <a:endParaRPr lang="da-DK"/>
          </a:p>
        </p:txBody>
      </p:sp>
      <p:sp>
        <p:nvSpPr>
          <p:cNvPr id="6" name="Pladsholder til sidefod 5">
            <a:extLst>
              <a:ext uri="{FF2B5EF4-FFF2-40B4-BE49-F238E27FC236}">
                <a16:creationId xmlns:a16="http://schemas.microsoft.com/office/drawing/2014/main" id="{F8E26DF2-8711-C0D1-A0A0-206CD74A23E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FEA5C09-FAB2-90E7-1398-DC0B91FCA4E5}"/>
              </a:ext>
            </a:extLst>
          </p:cNvPr>
          <p:cNvSpPr>
            <a:spLocks noGrp="1"/>
          </p:cNvSpPr>
          <p:nvPr>
            <p:ph type="sldNum" sz="quarter" idx="12"/>
          </p:nvPr>
        </p:nvSpPr>
        <p:spPr/>
        <p:txBody>
          <a:bodyPr/>
          <a:lstStyle/>
          <a:p>
            <a:fld id="{485E5645-F1D5-E949-9A62-E486CFF105F3}" type="slidenum">
              <a:rPr lang="da-DK" smtClean="0"/>
              <a:t>‹nr.›</a:t>
            </a:fld>
            <a:endParaRPr lang="da-DK"/>
          </a:p>
        </p:txBody>
      </p:sp>
    </p:spTree>
    <p:extLst>
      <p:ext uri="{BB962C8B-B14F-4D97-AF65-F5344CB8AC3E}">
        <p14:creationId xmlns:p14="http://schemas.microsoft.com/office/powerpoint/2010/main" val="1444509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2D66C3-18BF-E900-C0C0-0AD21DFC477F}"/>
              </a:ext>
            </a:extLst>
          </p:cNvPr>
          <p:cNvSpPr>
            <a:spLocks noGrp="1"/>
          </p:cNvSpPr>
          <p:nvPr>
            <p:ph type="title"/>
          </p:nvPr>
        </p:nvSpPr>
        <p:spPr>
          <a:xfrm>
            <a:off x="472381" y="660400"/>
            <a:ext cx="2211884" cy="2311400"/>
          </a:xfrm>
        </p:spPr>
        <p:txBody>
          <a:bodyPr anchor="b"/>
          <a:lstStyle>
            <a:lvl1pPr>
              <a:defRPr sz="18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EAC29AEA-78C6-8B54-FA99-026BB520A1A7}"/>
              </a:ext>
            </a:extLst>
          </p:cNvPr>
          <p:cNvSpPr>
            <a:spLocks noGrp="1"/>
          </p:cNvSpPr>
          <p:nvPr>
            <p:ph type="pic" idx="1"/>
          </p:nvPr>
        </p:nvSpPr>
        <p:spPr>
          <a:xfrm>
            <a:off x="2915543" y="1426283"/>
            <a:ext cx="3471863" cy="7039681"/>
          </a:xfrm>
        </p:spPr>
        <p:txBody>
          <a:bodyPr/>
          <a:lstStyle>
            <a:lvl1pPr marL="0" indent="0">
              <a:buNone/>
              <a:defRPr sz="1800"/>
            </a:lvl1pPr>
            <a:lvl2pPr marL="257172" indent="0">
              <a:buNone/>
              <a:defRPr sz="1575"/>
            </a:lvl2pPr>
            <a:lvl3pPr marL="514344" indent="0">
              <a:buNone/>
              <a:defRPr sz="1350"/>
            </a:lvl3pPr>
            <a:lvl4pPr marL="771516" indent="0">
              <a:buNone/>
              <a:defRPr sz="1125"/>
            </a:lvl4pPr>
            <a:lvl5pPr marL="1028689" indent="0">
              <a:buNone/>
              <a:defRPr sz="1125"/>
            </a:lvl5pPr>
            <a:lvl6pPr marL="1285861" indent="0">
              <a:buNone/>
              <a:defRPr sz="1125"/>
            </a:lvl6pPr>
            <a:lvl7pPr marL="1543033" indent="0">
              <a:buNone/>
              <a:defRPr sz="1125"/>
            </a:lvl7pPr>
            <a:lvl8pPr marL="1800205" indent="0">
              <a:buNone/>
              <a:defRPr sz="1125"/>
            </a:lvl8pPr>
            <a:lvl9pPr marL="2057377" indent="0">
              <a:buNone/>
              <a:defRPr sz="1125"/>
            </a:lvl9pPr>
          </a:lstStyle>
          <a:p>
            <a:r>
              <a:rPr lang="da-DK"/>
              <a:t>Klik på ikonet for at tilføje et billede</a:t>
            </a:r>
          </a:p>
        </p:txBody>
      </p:sp>
      <p:sp>
        <p:nvSpPr>
          <p:cNvPr id="4" name="Pladsholder til tekst 3">
            <a:extLst>
              <a:ext uri="{FF2B5EF4-FFF2-40B4-BE49-F238E27FC236}">
                <a16:creationId xmlns:a16="http://schemas.microsoft.com/office/drawing/2014/main" id="{E638739B-0241-04FE-495C-569D2B6090F7}"/>
              </a:ext>
            </a:extLst>
          </p:cNvPr>
          <p:cNvSpPr>
            <a:spLocks noGrp="1"/>
          </p:cNvSpPr>
          <p:nvPr>
            <p:ph type="body" sz="half" idx="2"/>
          </p:nvPr>
        </p:nvSpPr>
        <p:spPr>
          <a:xfrm>
            <a:off x="472381" y="2971800"/>
            <a:ext cx="2211884" cy="5505627"/>
          </a:xfrm>
        </p:spPr>
        <p:txBody>
          <a:bodyPr/>
          <a:lstStyle>
            <a:lvl1pPr marL="0" indent="0">
              <a:buNone/>
              <a:defRPr sz="900"/>
            </a:lvl1pPr>
            <a:lvl2pPr marL="257172" indent="0">
              <a:buNone/>
              <a:defRPr sz="788"/>
            </a:lvl2pPr>
            <a:lvl3pPr marL="514344" indent="0">
              <a:buNone/>
              <a:defRPr sz="675"/>
            </a:lvl3pPr>
            <a:lvl4pPr marL="771516" indent="0">
              <a:buNone/>
              <a:defRPr sz="563"/>
            </a:lvl4pPr>
            <a:lvl5pPr marL="1028689" indent="0">
              <a:buNone/>
              <a:defRPr sz="563"/>
            </a:lvl5pPr>
            <a:lvl6pPr marL="1285861" indent="0">
              <a:buNone/>
              <a:defRPr sz="563"/>
            </a:lvl6pPr>
            <a:lvl7pPr marL="1543033" indent="0">
              <a:buNone/>
              <a:defRPr sz="563"/>
            </a:lvl7pPr>
            <a:lvl8pPr marL="1800205" indent="0">
              <a:buNone/>
              <a:defRPr sz="563"/>
            </a:lvl8pPr>
            <a:lvl9pPr marL="2057377" indent="0">
              <a:buNone/>
              <a:defRPr sz="563"/>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73A1B30-AE7E-8A35-2435-58CF7BABE4DE}"/>
              </a:ext>
            </a:extLst>
          </p:cNvPr>
          <p:cNvSpPr>
            <a:spLocks noGrp="1"/>
          </p:cNvSpPr>
          <p:nvPr>
            <p:ph type="dt" sz="half" idx="10"/>
          </p:nvPr>
        </p:nvSpPr>
        <p:spPr/>
        <p:txBody>
          <a:bodyPr/>
          <a:lstStyle/>
          <a:p>
            <a:fld id="{F7461BCF-6760-634E-83F4-E945856A3387}" type="datetimeFigureOut">
              <a:rPr lang="da-DK" smtClean="0"/>
              <a:t>07.10.2022</a:t>
            </a:fld>
            <a:endParaRPr lang="da-DK"/>
          </a:p>
        </p:txBody>
      </p:sp>
      <p:sp>
        <p:nvSpPr>
          <p:cNvPr id="6" name="Pladsholder til sidefod 5">
            <a:extLst>
              <a:ext uri="{FF2B5EF4-FFF2-40B4-BE49-F238E27FC236}">
                <a16:creationId xmlns:a16="http://schemas.microsoft.com/office/drawing/2014/main" id="{CA49E569-FDCF-4144-FC5E-E15CD0A5474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C79EDC3-5056-A0AD-A416-F4047D8B1CF3}"/>
              </a:ext>
            </a:extLst>
          </p:cNvPr>
          <p:cNvSpPr>
            <a:spLocks noGrp="1"/>
          </p:cNvSpPr>
          <p:nvPr>
            <p:ph type="sldNum" sz="quarter" idx="12"/>
          </p:nvPr>
        </p:nvSpPr>
        <p:spPr/>
        <p:txBody>
          <a:bodyPr/>
          <a:lstStyle/>
          <a:p>
            <a:fld id="{485E5645-F1D5-E949-9A62-E486CFF105F3}" type="slidenum">
              <a:rPr lang="da-DK" smtClean="0"/>
              <a:t>‹nr.›</a:t>
            </a:fld>
            <a:endParaRPr lang="da-DK"/>
          </a:p>
        </p:txBody>
      </p:sp>
    </p:spTree>
    <p:extLst>
      <p:ext uri="{BB962C8B-B14F-4D97-AF65-F5344CB8AC3E}">
        <p14:creationId xmlns:p14="http://schemas.microsoft.com/office/powerpoint/2010/main" val="2434964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C976AB-8E94-5EEA-9DEE-D78795080FC6}"/>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5E9EE0C-8B17-AB70-B009-3A11D526B968}"/>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B1165AF-DD84-F63B-73A8-823A1A316701}"/>
              </a:ext>
            </a:extLst>
          </p:cNvPr>
          <p:cNvSpPr>
            <a:spLocks noGrp="1"/>
          </p:cNvSpPr>
          <p:nvPr>
            <p:ph type="dt" sz="half" idx="10"/>
          </p:nvPr>
        </p:nvSpPr>
        <p:spPr/>
        <p:txBody>
          <a:bodyPr/>
          <a:lstStyle/>
          <a:p>
            <a:fld id="{F7461BCF-6760-634E-83F4-E945856A3387}" type="datetimeFigureOut">
              <a:rPr lang="da-DK" smtClean="0"/>
              <a:t>07.10.2022</a:t>
            </a:fld>
            <a:endParaRPr lang="da-DK"/>
          </a:p>
        </p:txBody>
      </p:sp>
      <p:sp>
        <p:nvSpPr>
          <p:cNvPr id="5" name="Pladsholder til sidefod 4">
            <a:extLst>
              <a:ext uri="{FF2B5EF4-FFF2-40B4-BE49-F238E27FC236}">
                <a16:creationId xmlns:a16="http://schemas.microsoft.com/office/drawing/2014/main" id="{2E48E365-430F-1946-A7AD-33B7861C4AE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3D6E6D8-07D0-9261-C8FF-C78705605CD8}"/>
              </a:ext>
            </a:extLst>
          </p:cNvPr>
          <p:cNvSpPr>
            <a:spLocks noGrp="1"/>
          </p:cNvSpPr>
          <p:nvPr>
            <p:ph type="sldNum" sz="quarter" idx="12"/>
          </p:nvPr>
        </p:nvSpPr>
        <p:spPr/>
        <p:txBody>
          <a:bodyPr/>
          <a:lstStyle/>
          <a:p>
            <a:fld id="{485E5645-F1D5-E949-9A62-E486CFF105F3}" type="slidenum">
              <a:rPr lang="da-DK" smtClean="0"/>
              <a:t>‹nr.›</a:t>
            </a:fld>
            <a:endParaRPr lang="da-DK"/>
          </a:p>
        </p:txBody>
      </p:sp>
    </p:spTree>
    <p:extLst>
      <p:ext uri="{BB962C8B-B14F-4D97-AF65-F5344CB8AC3E}">
        <p14:creationId xmlns:p14="http://schemas.microsoft.com/office/powerpoint/2010/main" val="758941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580869A-304C-5C89-35CE-692E936C7B98}"/>
              </a:ext>
            </a:extLst>
          </p:cNvPr>
          <p:cNvSpPr>
            <a:spLocks noGrp="1"/>
          </p:cNvSpPr>
          <p:nvPr>
            <p:ph type="title" orient="vert"/>
          </p:nvPr>
        </p:nvSpPr>
        <p:spPr>
          <a:xfrm>
            <a:off x="4907756" y="527403"/>
            <a:ext cx="1478756" cy="8394877"/>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899918E9-B34D-3430-9239-94A10B158759}"/>
              </a:ext>
            </a:extLst>
          </p:cNvPr>
          <p:cNvSpPr>
            <a:spLocks noGrp="1"/>
          </p:cNvSpPr>
          <p:nvPr>
            <p:ph type="body" orient="vert" idx="1"/>
          </p:nvPr>
        </p:nvSpPr>
        <p:spPr>
          <a:xfrm>
            <a:off x="471487" y="527403"/>
            <a:ext cx="4350544" cy="839487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191A096-DDEF-0585-FD2D-DF65D7DE8F38}"/>
              </a:ext>
            </a:extLst>
          </p:cNvPr>
          <p:cNvSpPr>
            <a:spLocks noGrp="1"/>
          </p:cNvSpPr>
          <p:nvPr>
            <p:ph type="dt" sz="half" idx="10"/>
          </p:nvPr>
        </p:nvSpPr>
        <p:spPr/>
        <p:txBody>
          <a:bodyPr/>
          <a:lstStyle/>
          <a:p>
            <a:fld id="{F7461BCF-6760-634E-83F4-E945856A3387}" type="datetimeFigureOut">
              <a:rPr lang="da-DK" smtClean="0"/>
              <a:t>07.10.2022</a:t>
            </a:fld>
            <a:endParaRPr lang="da-DK"/>
          </a:p>
        </p:txBody>
      </p:sp>
      <p:sp>
        <p:nvSpPr>
          <p:cNvPr id="5" name="Pladsholder til sidefod 4">
            <a:extLst>
              <a:ext uri="{FF2B5EF4-FFF2-40B4-BE49-F238E27FC236}">
                <a16:creationId xmlns:a16="http://schemas.microsoft.com/office/drawing/2014/main" id="{84EED184-3A6E-3063-F696-D543DD88929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FBD3348-E37C-4A6F-59F4-40817AA0F417}"/>
              </a:ext>
            </a:extLst>
          </p:cNvPr>
          <p:cNvSpPr>
            <a:spLocks noGrp="1"/>
          </p:cNvSpPr>
          <p:nvPr>
            <p:ph type="sldNum" sz="quarter" idx="12"/>
          </p:nvPr>
        </p:nvSpPr>
        <p:spPr/>
        <p:txBody>
          <a:bodyPr/>
          <a:lstStyle/>
          <a:p>
            <a:fld id="{485E5645-F1D5-E949-9A62-E486CFF105F3}" type="slidenum">
              <a:rPr lang="da-DK" smtClean="0"/>
              <a:t>‹nr.›</a:t>
            </a:fld>
            <a:endParaRPr lang="da-DK"/>
          </a:p>
        </p:txBody>
      </p:sp>
    </p:spTree>
    <p:extLst>
      <p:ext uri="{BB962C8B-B14F-4D97-AF65-F5344CB8AC3E}">
        <p14:creationId xmlns:p14="http://schemas.microsoft.com/office/powerpoint/2010/main" val="2478963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D4A0F8B-B071-445F-0750-D1E9520A5E75}"/>
              </a:ext>
            </a:extLst>
          </p:cNvPr>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E8E9973-C4A5-CF7C-752A-1624CB5BA2D5}"/>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AE51A53-F5F6-B6D3-6BAA-D8CE8A7E7855}"/>
              </a:ext>
            </a:extLst>
          </p:cNvPr>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F7461BCF-6760-634E-83F4-E945856A3387}" type="datetimeFigureOut">
              <a:rPr lang="da-DK" smtClean="0"/>
              <a:t>07.10.2022</a:t>
            </a:fld>
            <a:endParaRPr lang="da-DK"/>
          </a:p>
        </p:txBody>
      </p:sp>
      <p:sp>
        <p:nvSpPr>
          <p:cNvPr id="5" name="Pladsholder til sidefod 4">
            <a:extLst>
              <a:ext uri="{FF2B5EF4-FFF2-40B4-BE49-F238E27FC236}">
                <a16:creationId xmlns:a16="http://schemas.microsoft.com/office/drawing/2014/main" id="{AAACC18B-633A-DA6C-2A9C-4ECE9D8807BF}"/>
              </a:ext>
            </a:extLst>
          </p:cNvPr>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72C7965F-79E0-54AA-DBC0-978B59FBBC48}"/>
              </a:ext>
            </a:extLst>
          </p:cNvPr>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485E5645-F1D5-E949-9A62-E486CFF105F3}" type="slidenum">
              <a:rPr lang="da-DK" smtClean="0"/>
              <a:t>‹nr.›</a:t>
            </a:fld>
            <a:endParaRPr lang="da-DK"/>
          </a:p>
        </p:txBody>
      </p:sp>
    </p:spTree>
    <p:extLst>
      <p:ext uri="{BB962C8B-B14F-4D97-AF65-F5344CB8AC3E}">
        <p14:creationId xmlns:p14="http://schemas.microsoft.com/office/powerpoint/2010/main" val="2788461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514344"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6" indent="-128586" algn="l" defTabSz="514344"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9" indent="-128586" algn="l" defTabSz="514344"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1" indent="-128586" algn="l" defTabSz="514344"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03" indent="-128586" algn="l" defTabSz="514344"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75" indent="-128586" algn="l" defTabSz="514344"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47" indent="-128586" algn="l" defTabSz="514344"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19" indent="-128586" algn="l" defTabSz="514344"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91" indent="-128586" algn="l" defTabSz="514344"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64" indent="-128586" algn="l" defTabSz="514344"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da-DK"/>
      </a:defPPr>
      <a:lvl1pPr marL="0" algn="l" defTabSz="514344" rtl="0" eaLnBrk="1" latinLnBrk="0" hangingPunct="1">
        <a:defRPr sz="1013" kern="1200">
          <a:solidFill>
            <a:schemeClr val="tx1"/>
          </a:solidFill>
          <a:latin typeface="+mn-lt"/>
          <a:ea typeface="+mn-ea"/>
          <a:cs typeface="+mn-cs"/>
        </a:defRPr>
      </a:lvl1pPr>
      <a:lvl2pPr marL="257172" algn="l" defTabSz="514344" rtl="0" eaLnBrk="1" latinLnBrk="0" hangingPunct="1">
        <a:defRPr sz="1013" kern="1200">
          <a:solidFill>
            <a:schemeClr val="tx1"/>
          </a:solidFill>
          <a:latin typeface="+mn-lt"/>
          <a:ea typeface="+mn-ea"/>
          <a:cs typeface="+mn-cs"/>
        </a:defRPr>
      </a:lvl2pPr>
      <a:lvl3pPr marL="514344" algn="l" defTabSz="514344" rtl="0" eaLnBrk="1" latinLnBrk="0" hangingPunct="1">
        <a:defRPr sz="1013" kern="1200">
          <a:solidFill>
            <a:schemeClr val="tx1"/>
          </a:solidFill>
          <a:latin typeface="+mn-lt"/>
          <a:ea typeface="+mn-ea"/>
          <a:cs typeface="+mn-cs"/>
        </a:defRPr>
      </a:lvl3pPr>
      <a:lvl4pPr marL="771516" algn="l" defTabSz="514344" rtl="0" eaLnBrk="1" latinLnBrk="0" hangingPunct="1">
        <a:defRPr sz="1013" kern="1200">
          <a:solidFill>
            <a:schemeClr val="tx1"/>
          </a:solidFill>
          <a:latin typeface="+mn-lt"/>
          <a:ea typeface="+mn-ea"/>
          <a:cs typeface="+mn-cs"/>
        </a:defRPr>
      </a:lvl4pPr>
      <a:lvl5pPr marL="1028689" algn="l" defTabSz="514344" rtl="0" eaLnBrk="1" latinLnBrk="0" hangingPunct="1">
        <a:defRPr sz="1013" kern="1200">
          <a:solidFill>
            <a:schemeClr val="tx1"/>
          </a:solidFill>
          <a:latin typeface="+mn-lt"/>
          <a:ea typeface="+mn-ea"/>
          <a:cs typeface="+mn-cs"/>
        </a:defRPr>
      </a:lvl5pPr>
      <a:lvl6pPr marL="1285861" algn="l" defTabSz="514344" rtl="0" eaLnBrk="1" latinLnBrk="0" hangingPunct="1">
        <a:defRPr sz="1013" kern="1200">
          <a:solidFill>
            <a:schemeClr val="tx1"/>
          </a:solidFill>
          <a:latin typeface="+mn-lt"/>
          <a:ea typeface="+mn-ea"/>
          <a:cs typeface="+mn-cs"/>
        </a:defRPr>
      </a:lvl6pPr>
      <a:lvl7pPr marL="1543033" algn="l" defTabSz="514344" rtl="0" eaLnBrk="1" latinLnBrk="0" hangingPunct="1">
        <a:defRPr sz="1013" kern="1200">
          <a:solidFill>
            <a:schemeClr val="tx1"/>
          </a:solidFill>
          <a:latin typeface="+mn-lt"/>
          <a:ea typeface="+mn-ea"/>
          <a:cs typeface="+mn-cs"/>
        </a:defRPr>
      </a:lvl7pPr>
      <a:lvl8pPr marL="1800205" algn="l" defTabSz="514344" rtl="0" eaLnBrk="1" latinLnBrk="0" hangingPunct="1">
        <a:defRPr sz="1013" kern="1200">
          <a:solidFill>
            <a:schemeClr val="tx1"/>
          </a:solidFill>
          <a:latin typeface="+mn-lt"/>
          <a:ea typeface="+mn-ea"/>
          <a:cs typeface="+mn-cs"/>
        </a:defRPr>
      </a:lvl8pPr>
      <a:lvl9pPr marL="2057377" algn="l" defTabSz="514344"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3C55F0E0-2532-59EA-5055-E24AE7F7F4AD}"/>
              </a:ext>
            </a:extLst>
          </p:cNvPr>
          <p:cNvPicPr>
            <a:picLocks noChangeAspect="1"/>
          </p:cNvPicPr>
          <p:nvPr/>
        </p:nvPicPr>
        <p:blipFill>
          <a:blip r:embed="rId3"/>
          <a:stretch>
            <a:fillRect/>
          </a:stretch>
        </p:blipFill>
        <p:spPr>
          <a:xfrm rot="10800000">
            <a:off x="0" y="0"/>
            <a:ext cx="6858000" cy="6008740"/>
          </a:xfrm>
          <a:prstGeom prst="rect">
            <a:avLst/>
          </a:prstGeom>
        </p:spPr>
      </p:pic>
      <p:sp>
        <p:nvSpPr>
          <p:cNvPr id="6" name="Tekstfelt 5">
            <a:extLst>
              <a:ext uri="{FF2B5EF4-FFF2-40B4-BE49-F238E27FC236}">
                <a16:creationId xmlns:a16="http://schemas.microsoft.com/office/drawing/2014/main" id="{866E3E3A-3EAC-BAA4-8DE5-35B7968F48E9}"/>
              </a:ext>
            </a:extLst>
          </p:cNvPr>
          <p:cNvSpPr txBox="1"/>
          <p:nvPr/>
        </p:nvSpPr>
        <p:spPr>
          <a:xfrm>
            <a:off x="262930" y="476123"/>
            <a:ext cx="6332140" cy="1086772"/>
          </a:xfrm>
          <a:prstGeom prst="rect">
            <a:avLst/>
          </a:prstGeom>
          <a:noFill/>
        </p:spPr>
        <p:txBody>
          <a:bodyPr wrap="square" rtlCol="0">
            <a:spAutoFit/>
          </a:bodyPr>
          <a:lstStyle/>
          <a:p>
            <a:pPr algn="ctr"/>
            <a:r>
              <a:rPr lang="da-DK" sz="2400" dirty="0">
                <a:solidFill>
                  <a:srgbClr val="480062"/>
                </a:solidFill>
                <a:latin typeface="Montserrat Alternates Medium" panose="02000505000000020004" pitchFamily="2" charset="77"/>
              </a:rPr>
              <a:t>TILMELDINGSLISTE TIL </a:t>
            </a:r>
          </a:p>
          <a:p>
            <a:pPr algn="ctr"/>
            <a:r>
              <a:rPr lang="da-DK" sz="2400" dirty="0">
                <a:solidFill>
                  <a:srgbClr val="480062"/>
                </a:solidFill>
                <a:latin typeface="Montserrat Alternates Medium" panose="02000505000000020004" pitchFamily="2" charset="77"/>
              </a:rPr>
              <a:t>FORENINGSBESØG OG OPLÆRINGSMØDE</a:t>
            </a:r>
          </a:p>
          <a:p>
            <a:endParaRPr lang="da-DK" sz="1662" dirty="0">
              <a:solidFill>
                <a:srgbClr val="480062"/>
              </a:solidFill>
              <a:latin typeface="Montserrat Alternates Medium" panose="02000505000000020004" pitchFamily="2" charset="77"/>
            </a:endParaRPr>
          </a:p>
        </p:txBody>
      </p:sp>
      <p:sp>
        <p:nvSpPr>
          <p:cNvPr id="4" name="Tekstfelt 3">
            <a:extLst>
              <a:ext uri="{FF2B5EF4-FFF2-40B4-BE49-F238E27FC236}">
                <a16:creationId xmlns:a16="http://schemas.microsoft.com/office/drawing/2014/main" id="{0EE51DBB-C98F-1AD0-4FD9-1A57BE7350E8}"/>
              </a:ext>
            </a:extLst>
          </p:cNvPr>
          <p:cNvSpPr txBox="1"/>
          <p:nvPr/>
        </p:nvSpPr>
        <p:spPr>
          <a:xfrm>
            <a:off x="809469" y="1811654"/>
            <a:ext cx="5381468" cy="3046988"/>
          </a:xfrm>
          <a:prstGeom prst="rect">
            <a:avLst/>
          </a:prstGeom>
          <a:noFill/>
        </p:spPr>
        <p:txBody>
          <a:bodyPr wrap="square">
            <a:spAutoFit/>
          </a:bodyPr>
          <a:lstStyle/>
          <a:p>
            <a:pPr marL="171450" indent="-171450">
              <a:buFont typeface="Arial" panose="020B0604020202020204" pitchFamily="34" charset="0"/>
              <a:buChar char="•"/>
            </a:pPr>
            <a:r>
              <a:rPr lang="da-DK" sz="1200" dirty="0">
                <a:solidFill>
                  <a:srgbClr val="480062"/>
                </a:solidFill>
                <a:latin typeface="Montserrat" pitchFamily="2" charset="77"/>
                <a:ea typeface="Calibri"/>
                <a:cs typeface="Calibri"/>
                <a:sym typeface="Calibri"/>
              </a:rPr>
              <a:t>Medbring denne blanket til introduktionsworkshoppen og lad de unge skrive sig på, så I har en foreløbig ide om, hvem der deltager til informations- og oplæringsmødet i foreningen. </a:t>
            </a:r>
          </a:p>
          <a:p>
            <a:pPr marL="171450" indent="-171450">
              <a:buFont typeface="Arial" panose="020B0604020202020204" pitchFamily="34" charset="0"/>
              <a:buChar char="•"/>
            </a:pPr>
            <a:endParaRPr lang="da-DK" sz="1200" dirty="0">
              <a:solidFill>
                <a:srgbClr val="480062"/>
              </a:solidFill>
              <a:latin typeface="Montserrat" pitchFamily="2" charset="77"/>
              <a:ea typeface="Calibri"/>
              <a:cs typeface="Calibri"/>
              <a:sym typeface="Calibri"/>
            </a:endParaRPr>
          </a:p>
          <a:p>
            <a:pPr marL="171450" indent="-171450">
              <a:buFont typeface="Arial" panose="020B0604020202020204" pitchFamily="34" charset="0"/>
              <a:buChar char="•"/>
            </a:pPr>
            <a:r>
              <a:rPr lang="da-DK" sz="1200" dirty="0">
                <a:solidFill>
                  <a:srgbClr val="480062"/>
                </a:solidFill>
                <a:latin typeface="Montserrat" pitchFamily="2" charset="77"/>
                <a:ea typeface="Calibri"/>
                <a:cs typeface="Calibri"/>
                <a:sym typeface="Calibri"/>
              </a:rPr>
              <a:t>Husk at informere om tid og sted. Send også gerne en opsamlingsmail ud efter workshoppen samt en reminder-sms dagen før mødet.</a:t>
            </a:r>
          </a:p>
          <a:p>
            <a:pPr marL="171450" indent="-171450">
              <a:buFont typeface="Arial" panose="020B0604020202020204" pitchFamily="34" charset="0"/>
              <a:buChar char="•"/>
            </a:pPr>
            <a:endParaRPr lang="da-DK" sz="1200" dirty="0">
              <a:solidFill>
                <a:srgbClr val="480062"/>
              </a:solidFill>
              <a:latin typeface="Montserrat" pitchFamily="2" charset="77"/>
              <a:ea typeface="Calibri"/>
              <a:cs typeface="Calibri"/>
              <a:sym typeface="Calibri"/>
            </a:endParaRPr>
          </a:p>
          <a:p>
            <a:pPr marL="171450" indent="-171450">
              <a:buFont typeface="Arial" panose="020B0604020202020204" pitchFamily="34" charset="0"/>
              <a:buChar char="•"/>
            </a:pPr>
            <a:r>
              <a:rPr lang="da-DK" sz="1200" dirty="0">
                <a:solidFill>
                  <a:srgbClr val="480062"/>
                </a:solidFill>
                <a:latin typeface="Montserrat" pitchFamily="2" charset="77"/>
                <a:ea typeface="Calibri"/>
                <a:cs typeface="Calibri"/>
                <a:sym typeface="Calibri"/>
              </a:rPr>
              <a:t>Lad dem også vide, hvad de skal gøre, hvis de bliver forhindrede i at komme.</a:t>
            </a:r>
          </a:p>
          <a:p>
            <a:pPr marL="171450" indent="-171450">
              <a:buFont typeface="Arial" panose="020B0604020202020204" pitchFamily="34" charset="0"/>
              <a:buChar char="•"/>
            </a:pPr>
            <a:endParaRPr lang="da-DK" sz="1200" dirty="0">
              <a:solidFill>
                <a:srgbClr val="480062"/>
              </a:solidFill>
              <a:latin typeface="Montserrat" pitchFamily="2" charset="77"/>
              <a:ea typeface="Calibri"/>
              <a:cs typeface="Calibri"/>
              <a:sym typeface="Calibri"/>
            </a:endParaRPr>
          </a:p>
          <a:p>
            <a:pPr marL="171450" indent="-171450">
              <a:buFont typeface="Arial" panose="020B0604020202020204" pitchFamily="34" charset="0"/>
              <a:buChar char="•"/>
            </a:pPr>
            <a:r>
              <a:rPr lang="da-DK" sz="1200" dirty="0">
                <a:solidFill>
                  <a:srgbClr val="480062"/>
                </a:solidFill>
                <a:latin typeface="Montserrat" pitchFamily="2" charset="77"/>
                <a:ea typeface="Calibri"/>
                <a:cs typeface="Calibri"/>
                <a:sym typeface="Calibri"/>
              </a:rPr>
              <a:t>Det er vigtigt at pointere overfor de unge, at de ikke binder sig endeligt som frivillige med denne tilmelding, men at det blot er med til at vise jer, hvem der er interesseret i at høre mere om det frivillige arbejde i foreningen. </a:t>
            </a:r>
          </a:p>
          <a:p>
            <a:endParaRPr lang="da-DK" sz="1200" dirty="0">
              <a:solidFill>
                <a:srgbClr val="480062"/>
              </a:solidFill>
              <a:latin typeface="Montserrat" pitchFamily="2" charset="77"/>
              <a:ea typeface="Calibri"/>
              <a:cs typeface="Calibri"/>
              <a:sym typeface="Calibri"/>
            </a:endParaRPr>
          </a:p>
        </p:txBody>
      </p:sp>
      <p:pic>
        <p:nvPicPr>
          <p:cNvPr id="2" name="Billede 1" descr="Et billede, der indeholder tekst, vektorgrafik&#10;&#10;Automatisk genereret beskrivelse">
            <a:extLst>
              <a:ext uri="{FF2B5EF4-FFF2-40B4-BE49-F238E27FC236}">
                <a16:creationId xmlns:a16="http://schemas.microsoft.com/office/drawing/2014/main" id="{A5F8F2ED-3396-F879-65DD-BC136B74D725}"/>
              </a:ext>
            </a:extLst>
          </p:cNvPr>
          <p:cNvPicPr>
            <a:picLocks noChangeAspect="1"/>
          </p:cNvPicPr>
          <p:nvPr/>
        </p:nvPicPr>
        <p:blipFill>
          <a:blip r:embed="rId4"/>
          <a:stretch>
            <a:fillRect/>
          </a:stretch>
        </p:blipFill>
        <p:spPr>
          <a:xfrm>
            <a:off x="2888040" y="7188240"/>
            <a:ext cx="3826219" cy="2601829"/>
          </a:xfrm>
          <a:prstGeom prst="rect">
            <a:avLst/>
          </a:prstGeom>
        </p:spPr>
      </p:pic>
    </p:spTree>
    <p:extLst>
      <p:ext uri="{BB962C8B-B14F-4D97-AF65-F5344CB8AC3E}">
        <p14:creationId xmlns:p14="http://schemas.microsoft.com/office/powerpoint/2010/main" val="2135274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866E3E3A-3EAC-BAA4-8DE5-35B7968F48E9}"/>
              </a:ext>
            </a:extLst>
          </p:cNvPr>
          <p:cNvSpPr txBox="1"/>
          <p:nvPr/>
        </p:nvSpPr>
        <p:spPr>
          <a:xfrm>
            <a:off x="262929" y="119787"/>
            <a:ext cx="6212821" cy="603883"/>
          </a:xfrm>
          <a:prstGeom prst="rect">
            <a:avLst/>
          </a:prstGeom>
          <a:noFill/>
        </p:spPr>
        <p:txBody>
          <a:bodyPr wrap="square" rtlCol="0">
            <a:spAutoFit/>
          </a:bodyPr>
          <a:lstStyle/>
          <a:p>
            <a:pPr algn="ctr"/>
            <a:r>
              <a:rPr lang="da-DK" sz="1662" dirty="0">
                <a:solidFill>
                  <a:srgbClr val="480062"/>
                </a:solidFill>
                <a:latin typeface="Montserrat Alternates Medium" panose="02000505000000020004" pitchFamily="2" charset="77"/>
              </a:rPr>
              <a:t>TILMELDINGSLISTE TIL FORENINGSBESØG OG OPLÆRINGSMØDE</a:t>
            </a:r>
          </a:p>
          <a:p>
            <a:endParaRPr lang="da-DK" sz="1662" dirty="0">
              <a:solidFill>
                <a:srgbClr val="480062"/>
              </a:solidFill>
              <a:latin typeface="Montserrat Alternates Medium" panose="02000505000000020004" pitchFamily="2" charset="77"/>
            </a:endParaRPr>
          </a:p>
        </p:txBody>
      </p:sp>
      <p:graphicFrame>
        <p:nvGraphicFramePr>
          <p:cNvPr id="10" name="Tabel 7">
            <a:extLst>
              <a:ext uri="{FF2B5EF4-FFF2-40B4-BE49-F238E27FC236}">
                <a16:creationId xmlns:a16="http://schemas.microsoft.com/office/drawing/2014/main" id="{C685DA75-3BC4-FD13-4DB9-035E656EC9F9}"/>
              </a:ext>
            </a:extLst>
          </p:cNvPr>
          <p:cNvGraphicFramePr>
            <a:graphicFrameLocks noGrp="1"/>
          </p:cNvGraphicFramePr>
          <p:nvPr>
            <p:extLst>
              <p:ext uri="{D42A27DB-BD31-4B8C-83A1-F6EECF244321}">
                <p14:modId xmlns:p14="http://schemas.microsoft.com/office/powerpoint/2010/main" val="3209820599"/>
              </p:ext>
            </p:extLst>
          </p:nvPr>
        </p:nvGraphicFramePr>
        <p:xfrm>
          <a:off x="226015" y="2098369"/>
          <a:ext cx="6479793" cy="7309437"/>
        </p:xfrm>
        <a:graphic>
          <a:graphicData uri="http://schemas.openxmlformats.org/drawingml/2006/table">
            <a:tbl>
              <a:tblPr firstRow="1" firstCol="1">
                <a:tableStyleId>{00A15C55-8517-42AA-B614-E9B94910E393}</a:tableStyleId>
              </a:tblPr>
              <a:tblGrid>
                <a:gridCol w="2159931">
                  <a:extLst>
                    <a:ext uri="{9D8B030D-6E8A-4147-A177-3AD203B41FA5}">
                      <a16:colId xmlns:a16="http://schemas.microsoft.com/office/drawing/2014/main" val="3560372937"/>
                    </a:ext>
                  </a:extLst>
                </a:gridCol>
                <a:gridCol w="2159931">
                  <a:extLst>
                    <a:ext uri="{9D8B030D-6E8A-4147-A177-3AD203B41FA5}">
                      <a16:colId xmlns:a16="http://schemas.microsoft.com/office/drawing/2014/main" val="860600070"/>
                    </a:ext>
                  </a:extLst>
                </a:gridCol>
                <a:gridCol w="2159931">
                  <a:extLst>
                    <a:ext uri="{9D8B030D-6E8A-4147-A177-3AD203B41FA5}">
                      <a16:colId xmlns:a16="http://schemas.microsoft.com/office/drawing/2014/main" val="778249284"/>
                    </a:ext>
                  </a:extLst>
                </a:gridCol>
              </a:tblGrid>
              <a:tr h="505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bg1"/>
                          </a:solidFill>
                          <a:latin typeface="Montserrat Medium" pitchFamily="2" charset="77"/>
                        </a:rPr>
                        <a:t>NAVN</a:t>
                      </a:r>
                    </a:p>
                  </a:txBody>
                  <a:tcPr anchor="ctr">
                    <a:solidFill>
                      <a:srgbClr val="FFA33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bg1"/>
                          </a:solidFill>
                          <a:latin typeface="Montserrat Medium" pitchFamily="2" charset="77"/>
                        </a:rPr>
                        <a:t>TELEFONNUMMER</a:t>
                      </a:r>
                    </a:p>
                  </a:txBody>
                  <a:tcPr anchor="ctr">
                    <a:solidFill>
                      <a:srgbClr val="FFA33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bg1"/>
                          </a:solidFill>
                          <a:latin typeface="Montserrat Medium" pitchFamily="2" charset="77"/>
                        </a:rPr>
                        <a:t>E-MAIL</a:t>
                      </a:r>
                    </a:p>
                  </a:txBody>
                  <a:tcPr anchor="ctr">
                    <a:solidFill>
                      <a:srgbClr val="FFA336"/>
                    </a:solidFill>
                  </a:tcPr>
                </a:tc>
                <a:extLst>
                  <a:ext uri="{0D108BD9-81ED-4DB2-BD59-A6C34878D82A}">
                    <a16:rowId xmlns:a16="http://schemas.microsoft.com/office/drawing/2014/main" val="2767409309"/>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2926332828"/>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1945694464"/>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2654838716"/>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1824831140"/>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1294684531"/>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3070575716"/>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1676653099"/>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3562018297"/>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1333150477"/>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2712838000"/>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1190509763"/>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3022345415"/>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337869514"/>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691724443"/>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4243955637"/>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1208085345"/>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3213101228"/>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344698201"/>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4205691753"/>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1167461105"/>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480062"/>
                        </a:solidFill>
                        <a:latin typeface="Montserrat Light" pitchFamily="2" charset="77"/>
                      </a:endParaRPr>
                    </a:p>
                  </a:txBody>
                  <a:tcPr anchor="ctr">
                    <a:solidFill>
                      <a:srgbClr val="FAF2D6"/>
                    </a:solidFill>
                  </a:tcPr>
                </a:tc>
                <a:extLst>
                  <a:ext uri="{0D108BD9-81ED-4DB2-BD59-A6C34878D82A}">
                    <a16:rowId xmlns:a16="http://schemas.microsoft.com/office/drawing/2014/main" val="34271537"/>
                  </a:ext>
                </a:extLst>
              </a:tr>
            </a:tbl>
          </a:graphicData>
        </a:graphic>
      </p:graphicFrame>
      <p:sp>
        <p:nvSpPr>
          <p:cNvPr id="11" name="Tekstfelt 10">
            <a:extLst>
              <a:ext uri="{FF2B5EF4-FFF2-40B4-BE49-F238E27FC236}">
                <a16:creationId xmlns:a16="http://schemas.microsoft.com/office/drawing/2014/main" id="{95B50F17-E2B9-40B9-7B03-06E65C6043C8}"/>
              </a:ext>
            </a:extLst>
          </p:cNvPr>
          <p:cNvSpPr txBox="1"/>
          <p:nvPr/>
        </p:nvSpPr>
        <p:spPr>
          <a:xfrm>
            <a:off x="226015" y="559935"/>
            <a:ext cx="6405966" cy="1538434"/>
          </a:xfrm>
          <a:prstGeom prst="rect">
            <a:avLst/>
          </a:prstGeom>
          <a:noFill/>
        </p:spPr>
        <p:txBody>
          <a:bodyPr wrap="square" rtlCol="0">
            <a:spAutoFit/>
          </a:bodyPr>
          <a:lstStyle/>
          <a:p>
            <a:pPr algn="ctr">
              <a:lnSpc>
                <a:spcPct val="150000"/>
              </a:lnSpc>
            </a:pPr>
            <a:r>
              <a:rPr lang="da-DK" sz="1200" dirty="0">
                <a:solidFill>
                  <a:srgbClr val="480062"/>
                </a:solidFill>
                <a:latin typeface="Montserrat Medium" pitchFamily="2" charset="77"/>
              </a:rPr>
              <a:t>Dato og tid:</a:t>
            </a:r>
          </a:p>
          <a:p>
            <a:pPr algn="ctr"/>
            <a:endParaRPr lang="da-DK" sz="1200" dirty="0">
              <a:solidFill>
                <a:srgbClr val="480062"/>
              </a:solidFill>
              <a:latin typeface="Montserrat Medium" pitchFamily="2" charset="77"/>
            </a:endParaRPr>
          </a:p>
          <a:p>
            <a:pPr algn="ctr">
              <a:lnSpc>
                <a:spcPct val="150000"/>
              </a:lnSpc>
            </a:pPr>
            <a:r>
              <a:rPr lang="da-DK" sz="1200" dirty="0">
                <a:solidFill>
                  <a:srgbClr val="480062"/>
                </a:solidFill>
                <a:latin typeface="Montserrat Medium" pitchFamily="2" charset="77"/>
              </a:rPr>
              <a:t>----------------------------------------------</a:t>
            </a:r>
          </a:p>
          <a:p>
            <a:pPr algn="ctr">
              <a:lnSpc>
                <a:spcPct val="150000"/>
              </a:lnSpc>
            </a:pPr>
            <a:r>
              <a:rPr lang="da-DK" sz="1200" dirty="0">
                <a:solidFill>
                  <a:srgbClr val="480062"/>
                </a:solidFill>
                <a:latin typeface="Montserrat Medium" pitchFamily="2" charset="77"/>
              </a:rPr>
              <a:t>Hvor mødes vi?</a:t>
            </a:r>
          </a:p>
          <a:p>
            <a:pPr algn="ctr"/>
            <a:r>
              <a:rPr lang="da-DK" sz="1200" dirty="0">
                <a:solidFill>
                  <a:srgbClr val="480062"/>
                </a:solidFill>
                <a:latin typeface="Montserrat Medium" pitchFamily="2" charset="77"/>
              </a:rPr>
              <a:t> </a:t>
            </a:r>
          </a:p>
          <a:p>
            <a:pPr algn="ctr">
              <a:lnSpc>
                <a:spcPct val="150000"/>
              </a:lnSpc>
            </a:pPr>
            <a:r>
              <a:rPr lang="da-DK" sz="1200" dirty="0">
                <a:solidFill>
                  <a:srgbClr val="480062"/>
                </a:solidFill>
                <a:latin typeface="Montserrat Medium" pitchFamily="2" charset="77"/>
              </a:rPr>
              <a:t>------------------------------------------------</a:t>
            </a:r>
          </a:p>
        </p:txBody>
      </p:sp>
    </p:spTree>
    <p:extLst>
      <p:ext uri="{BB962C8B-B14F-4D97-AF65-F5344CB8AC3E}">
        <p14:creationId xmlns:p14="http://schemas.microsoft.com/office/powerpoint/2010/main" val="422414031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DSKAB 3 - FIND DET GODE MATCH" id="{E688B573-57C4-5D47-92C0-F764F89DBE3D}" vid="{DD6FBEF6-58DD-A441-9A4B-C54C53C82F2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Office-tema</Template>
  <TotalTime>257</TotalTime>
  <Words>145</Words>
  <Application>Microsoft Macintosh PowerPoint</Application>
  <PresentationFormat>A4-papir (210 x 297 mm)</PresentationFormat>
  <Paragraphs>21</Paragraphs>
  <Slides>2</Slides>
  <Notes>2</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2</vt:i4>
      </vt:variant>
    </vt:vector>
  </HeadingPairs>
  <TitlesOfParts>
    <vt:vector size="10" baseType="lpstr">
      <vt:lpstr>Arial</vt:lpstr>
      <vt:lpstr>Calibri</vt:lpstr>
      <vt:lpstr>Calibri Light</vt:lpstr>
      <vt:lpstr>Montserrat</vt:lpstr>
      <vt:lpstr>Montserrat Alternates Medium</vt:lpstr>
      <vt:lpstr>Montserrat Light</vt:lpstr>
      <vt:lpstr>Montserrat Medium</vt:lpstr>
      <vt:lpstr>Office-tema</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Line Ellen Krabek</cp:lastModifiedBy>
  <cp:revision>10</cp:revision>
  <dcterms:created xsi:type="dcterms:W3CDTF">2022-08-16T09:56:54Z</dcterms:created>
  <dcterms:modified xsi:type="dcterms:W3CDTF">2022-10-07T09:21:20Z</dcterms:modified>
</cp:coreProperties>
</file>