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906000" cy="6858000" type="A4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ontserrat" pitchFamily="2" charset="77"/>
      <p:regular r:id="rId10"/>
      <p:bold r:id="rId11"/>
      <p:italic r:id="rId12"/>
      <p:boldItalic r:id="rId13"/>
    </p:embeddedFont>
    <p:embeddedFont>
      <p:font typeface="Montserrat Light" pitchFamily="2" charset="77"/>
      <p:regular r:id="rId14"/>
      <p:bold r:id="rId15"/>
      <p:italic r:id="rId16"/>
      <p:boldItalic r:id="rId17"/>
    </p:embeddedFont>
    <p:embeddedFont>
      <p:font typeface="Montserrat Medium" pitchFamily="2" charset="77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h3OWrBa7kyKtHpkTlR5TIIO7AU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580D97-402A-44A3-B58F-5016D4AFE62C}">
  <a:tblStyle styleId="{9E580D97-402A-44A3-B58F-5016D4AFE62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4E6"/>
          </a:solidFill>
        </a:fill>
      </a:tcStyle>
    </a:wholeTbl>
    <a:band1H>
      <a:tcTxStyle/>
      <a:tcStyle>
        <a:tcBdr/>
        <a:fill>
          <a:solidFill>
            <a:srgbClr val="FFE8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E8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1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682329" y="2505076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5014914" y="1681164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5014914" y="2505076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>
            <a:off x="4211341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>
            <a:spLocks noGrp="1"/>
          </p:cNvSpPr>
          <p:nvPr>
            <p:ph type="pic" idx="2"/>
          </p:nvPr>
        </p:nvSpPr>
        <p:spPr>
          <a:xfrm>
            <a:off x="4211341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 rot="5400000">
            <a:off x="2777333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1" y="0"/>
            <a:ext cx="6957391" cy="609582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46258" y="380454"/>
            <a:ext cx="9897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 dirty="0">
                <a:solidFill>
                  <a:srgbClr val="480062"/>
                </a:solidFill>
                <a:latin typeface="Montserrat" pitchFamily="2" charset="77"/>
                <a:ea typeface="Montserrat Alternates Medium"/>
                <a:cs typeface="Montserrat Alternates Medium"/>
                <a:sym typeface="Montserrat Alternates Medium"/>
              </a:rPr>
              <a:t>SKABELONER TIL KONTAKTLISTE OG VAGTPLAN</a:t>
            </a:r>
            <a:endParaRPr sz="2000" dirty="0">
              <a:solidFill>
                <a:srgbClr val="480062"/>
              </a:solidFill>
              <a:latin typeface="Montserrat" pitchFamily="2" charset="77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89501" y="1192793"/>
            <a:ext cx="239891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b="1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Indhold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600"/>
              <a:buFont typeface="Montserrat"/>
              <a:buChar char="-"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Vagtplan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600"/>
              <a:buFont typeface="Montserrat"/>
              <a:buChar char="-"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Kontaktliste</a:t>
            </a:r>
            <a:endParaRPr dirty="0"/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0696" y="2886252"/>
            <a:ext cx="2710070" cy="271007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1026351" y="3130437"/>
            <a:ext cx="2196937" cy="229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733" b="1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TIP: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4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Opret listerne i et online (google)dokument eller </a:t>
            </a:r>
            <a:r>
              <a:rPr lang="da-DK" sz="1400" dirty="0" err="1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googlesheet</a:t>
            </a:r>
            <a:r>
              <a:rPr lang="da-DK" sz="14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da-DK" sz="1400" dirty="0" err="1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excel</a:t>
            </a:r>
            <a:r>
              <a:rPr lang="da-DK" sz="14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), så eleverne kan udfylde med det samme og selv kan redigere i det undervejs</a:t>
            </a:r>
            <a:endParaRPr dirty="0"/>
          </a:p>
        </p:txBody>
      </p:sp>
      <p:pic>
        <p:nvPicPr>
          <p:cNvPr id="3" name="Billede 2" descr="Et billede, der indeholder vektorgrafik&#10;&#10;Automatisk genereret beskrivelse">
            <a:extLst>
              <a:ext uri="{FF2B5EF4-FFF2-40B4-BE49-F238E27FC236}">
                <a16:creationId xmlns:a16="http://schemas.microsoft.com/office/drawing/2014/main" id="{2658BAC2-CD54-72A9-559C-D13BDBB32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5683" y="2627586"/>
            <a:ext cx="4230414" cy="42304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273150" y="135104"/>
            <a:ext cx="8822295" cy="461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1" dirty="0">
                <a:solidFill>
                  <a:srgbClr val="480062"/>
                </a:solidFill>
                <a:latin typeface="Montserrat" pitchFamily="2" charset="77"/>
                <a:ea typeface="Montserrat Alternates Medium"/>
                <a:cs typeface="Montserrat Alternates Medium"/>
                <a:sym typeface="Montserrat Alternates Medium"/>
              </a:rPr>
              <a:t>KONTAKTLISTE</a:t>
            </a:r>
            <a:endParaRPr dirty="0">
              <a:latin typeface="Montserrat" pitchFamily="2" charset="77"/>
            </a:endParaRPr>
          </a:p>
        </p:txBody>
      </p:sp>
      <p:graphicFrame>
        <p:nvGraphicFramePr>
          <p:cNvPr id="101" name="Google Shape;101;p2"/>
          <p:cNvGraphicFramePr/>
          <p:nvPr/>
        </p:nvGraphicFramePr>
        <p:xfrm>
          <a:off x="273150" y="1938130"/>
          <a:ext cx="9359700" cy="4617960"/>
        </p:xfrm>
        <a:graphic>
          <a:graphicData uri="http://schemas.openxmlformats.org/drawingml/2006/table">
            <a:tbl>
              <a:tblPr firstRow="1" firstCol="1">
                <a:noFill/>
                <a:tableStyleId>{9E580D97-402A-44A3-B58F-5016D4AFE62C}</a:tableStyleId>
              </a:tblPr>
              <a:tblGrid>
                <a:gridCol w="311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ontserrat Medium"/>
                        <a:buNone/>
                      </a:pPr>
                      <a:r>
                        <a:rPr lang="da-DK" sz="12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NAVN</a:t>
                      </a:r>
                      <a:endParaRPr/>
                    </a:p>
                  </a:txBody>
                  <a:tcPr marL="132075" marR="132075" marT="66050" marB="6605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ontserrat Medium"/>
                        <a:buNone/>
                      </a:pPr>
                      <a:r>
                        <a:rPr lang="da-DK" sz="12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TELEFONNUMMER</a:t>
                      </a:r>
                      <a:endParaRPr/>
                    </a:p>
                  </a:txBody>
                  <a:tcPr marL="132075" marR="132075" marT="66050" marB="6605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ontserrat Medium"/>
                        <a:buNone/>
                      </a:pPr>
                      <a:r>
                        <a:rPr lang="da-DK" sz="12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E-MAIL</a:t>
                      </a:r>
                      <a:endParaRPr/>
                    </a:p>
                  </a:txBody>
                  <a:tcPr marL="132075" marR="132075" marT="66050" marB="66050" anchor="ctr">
                    <a:solidFill>
                      <a:srgbClr val="FFA3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2" name="Google Shape;102;p2"/>
          <p:cNvSpPr txBox="1"/>
          <p:nvPr/>
        </p:nvSpPr>
        <p:spPr>
          <a:xfrm>
            <a:off x="273150" y="596897"/>
            <a:ext cx="4954656" cy="12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DAG OG TID:</a:t>
            </a:r>
            <a:b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ADRESSE: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KONTAKTPERSON (Forening): 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KONTAKTPERSON (Frivilligcenter):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ONLINE MØDESTED: 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/>
        </p:nvSpPr>
        <p:spPr>
          <a:xfrm>
            <a:off x="273150" y="135104"/>
            <a:ext cx="8974075" cy="461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1" dirty="0">
                <a:solidFill>
                  <a:srgbClr val="480062"/>
                </a:solidFill>
                <a:latin typeface="Montserrat" pitchFamily="2" charset="77"/>
                <a:ea typeface="Montserrat Alternates Medium"/>
                <a:cs typeface="Montserrat Alternates Medium"/>
                <a:sym typeface="Montserrat Alternates Medium"/>
              </a:rPr>
              <a:t>VAGTPLAN</a:t>
            </a:r>
            <a:endParaRPr dirty="0">
              <a:latin typeface="Montserrat" pitchFamily="2" charset="77"/>
            </a:endParaRPr>
          </a:p>
        </p:txBody>
      </p:sp>
      <p:graphicFrame>
        <p:nvGraphicFramePr>
          <p:cNvPr id="109" name="Google Shape;109;p3"/>
          <p:cNvGraphicFramePr/>
          <p:nvPr/>
        </p:nvGraphicFramePr>
        <p:xfrm>
          <a:off x="2750478" y="157712"/>
          <a:ext cx="6858000" cy="6458950"/>
        </p:xfrm>
        <a:graphic>
          <a:graphicData uri="http://schemas.openxmlformats.org/drawingml/2006/table">
            <a:tbl>
              <a:tblPr firstRow="1" firstCol="1">
                <a:noFill/>
                <a:tableStyleId>{9E580D97-402A-44A3-B58F-5016D4AFE62C}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ontserrat Medium"/>
                        <a:buNone/>
                      </a:pPr>
                      <a:r>
                        <a:rPr lang="da-DK" sz="12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DATO</a:t>
                      </a:r>
                      <a:endParaRPr/>
                    </a:p>
                  </a:txBody>
                  <a:tcPr marL="132075" marR="132075" marT="66050" marB="6605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ontserrat Medium"/>
                        <a:buNone/>
                      </a:pPr>
                      <a:r>
                        <a:rPr lang="da-DK" sz="12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NAVNE PÅ FRIVILLIGE</a:t>
                      </a:r>
                      <a:endParaRPr/>
                    </a:p>
                  </a:txBody>
                  <a:tcPr marL="132075" marR="132075" marT="66050" marB="66050" anchor="ctr">
                    <a:solidFill>
                      <a:srgbClr val="FFA3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7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7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7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7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87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8725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 u="none" strike="noStrike" cap="none" dirty="0">
                        <a:solidFill>
                          <a:srgbClr val="48006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132075" marR="132075" marT="66050" marB="66050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10" name="Google Shape;110;p3"/>
          <p:cNvSpPr txBox="1"/>
          <p:nvPr/>
        </p:nvSpPr>
        <p:spPr>
          <a:xfrm>
            <a:off x="273150" y="596897"/>
            <a:ext cx="2116075" cy="272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DAG OG TID:</a:t>
            </a:r>
            <a:b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5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ADRESSE: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05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KONTAKTPERSON (Forening): 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KONTAKTPERSON (Frivilligcenter):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05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ONLINE MØDESTED: </a:t>
            </a:r>
            <a:endParaRPr sz="120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98243"/>
            <a:ext cx="2636092" cy="286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176850" y="4726464"/>
            <a:ext cx="2027318" cy="157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50" b="1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TIP</a:t>
            </a:r>
            <a:endParaRPr dirty="0"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-DK" sz="105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Lav evt. en </a:t>
            </a:r>
            <a:r>
              <a:rPr lang="da-DK" sz="1050" b="1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flexplads</a:t>
            </a:r>
            <a:r>
              <a:rPr lang="da-DK" sz="105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 på vagtplanen, hvor man kan skrive sig på som ”vikar” eller hvis man ikke har mod på at tage en vagt, men måske gerne vil være med nogle gange.</a:t>
            </a:r>
            <a:endParaRPr sz="1200" dirty="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126</Words>
  <Application>Microsoft Macintosh PowerPoint</Application>
  <PresentationFormat>A4-papir (210 x 297 mm)</PresentationFormat>
  <Paragraphs>31</Paragraphs>
  <Slides>3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9" baseType="lpstr">
      <vt:lpstr>Montserrat Light</vt:lpstr>
      <vt:lpstr>Montserrat Medium</vt:lpstr>
      <vt:lpstr>Montserrat</vt:lpstr>
      <vt:lpstr>Calibri</vt:lpstr>
      <vt:lpstr>Arial</vt:lpstr>
      <vt:lpstr>Office-tema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Line Ellen Krabek</cp:lastModifiedBy>
  <cp:revision>7</cp:revision>
  <dcterms:created xsi:type="dcterms:W3CDTF">2022-08-16T09:56:54Z</dcterms:created>
  <dcterms:modified xsi:type="dcterms:W3CDTF">2022-10-06T13:45:51Z</dcterms:modified>
</cp:coreProperties>
</file>