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4" r:id="rId2"/>
  </p:sldIdLst>
  <p:sldSz cx="6858000" cy="9906000" type="A4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0062"/>
    <a:srgbClr val="D28DFF"/>
    <a:srgbClr val="7600BE"/>
    <a:srgbClr val="FFA336"/>
    <a:srgbClr val="FFFBED"/>
    <a:srgbClr val="FAF2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llemlayout 3 - Markerin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91"/>
    <p:restoredTop sz="96327"/>
  </p:normalViewPr>
  <p:slideViewPr>
    <p:cSldViewPr snapToGrid="0">
      <p:cViewPr varScale="1">
        <p:scale>
          <a:sx n="89" d="100"/>
          <a:sy n="89" d="100"/>
        </p:scale>
        <p:origin x="3104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06284-B274-5547-A3B8-D7E0F62B2584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A8A5C-3E11-7A4D-9899-F514CDE1CAA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1470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A8A5C-3E11-7A4D-9899-F514CDE1CAA2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4957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DF58AA-655D-E6E2-E0A3-F34A2E126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C34D23D-361A-CFB0-AC3C-D0DC0884B5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2" indent="0" algn="ctr">
              <a:buNone/>
              <a:defRPr sz="1125"/>
            </a:lvl2pPr>
            <a:lvl3pPr marL="514344" indent="0" algn="ctr">
              <a:buNone/>
              <a:defRPr sz="1013"/>
            </a:lvl3pPr>
            <a:lvl4pPr marL="771516" indent="0" algn="ctr">
              <a:buNone/>
              <a:defRPr sz="900"/>
            </a:lvl4pPr>
            <a:lvl5pPr marL="1028689" indent="0" algn="ctr">
              <a:buNone/>
              <a:defRPr sz="900"/>
            </a:lvl5pPr>
            <a:lvl6pPr marL="1285861" indent="0" algn="ctr">
              <a:buNone/>
              <a:defRPr sz="900"/>
            </a:lvl6pPr>
            <a:lvl7pPr marL="1543033" indent="0" algn="ctr">
              <a:buNone/>
              <a:defRPr sz="900"/>
            </a:lvl7pPr>
            <a:lvl8pPr marL="1800205" indent="0" algn="ctr">
              <a:buNone/>
              <a:defRPr sz="900"/>
            </a:lvl8pPr>
            <a:lvl9pPr marL="2057377" indent="0" algn="ctr">
              <a:buNone/>
              <a:defRPr sz="9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EF5EC2-7932-F285-1EFD-4EBD7CDBF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090C1A1-7140-4C0D-59C7-3047A050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99D50A-A7F6-ECEB-4C4F-722411684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30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4CF7A-7D97-45EB-362B-E73C5B041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DCF285-D121-0301-F21E-AE125F273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1DCC1D7-D2C0-C593-5E58-FD460179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26968F-ADF7-2375-BBE0-35BFC3E2D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E7A23E-6603-B346-A773-A6EA3252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939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E3F450-0111-F5CB-F1E8-8439B230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4C8429D-3560-C89D-87FC-5C1167544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2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44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1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8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6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3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0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7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138BF8-6DD9-C758-332C-A2CB0A02D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E333EB-3D24-61AE-34F0-22CBF51B5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9B4979-02A0-7DB2-600A-28FAFE3B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853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85F79B-E0B8-8C7C-4AFD-8017E81A8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67E287-10B3-371E-9763-180FA579B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66EEEF3-58DB-95B7-116C-3F24693EC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1F8888F-5F0E-BEBD-A62F-B3BE9AB5A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522C73C-B37F-7500-5B94-EB04B2EC1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D22E940-EC9E-D5EF-D00F-F7EC5C6BE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738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9F61DC-624D-3BEE-65FE-AC6AD8FD4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E0C4A9E-1345-34EC-4D68-2F6BC8576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2" indent="0">
              <a:buNone/>
              <a:defRPr sz="1125" b="1"/>
            </a:lvl2pPr>
            <a:lvl3pPr marL="514344" indent="0">
              <a:buNone/>
              <a:defRPr sz="1013" b="1"/>
            </a:lvl3pPr>
            <a:lvl4pPr marL="771516" indent="0">
              <a:buNone/>
              <a:defRPr sz="900" b="1"/>
            </a:lvl4pPr>
            <a:lvl5pPr marL="1028689" indent="0">
              <a:buNone/>
              <a:defRPr sz="900" b="1"/>
            </a:lvl5pPr>
            <a:lvl6pPr marL="1285861" indent="0">
              <a:buNone/>
              <a:defRPr sz="900" b="1"/>
            </a:lvl6pPr>
            <a:lvl7pPr marL="1543033" indent="0">
              <a:buNone/>
              <a:defRPr sz="900" b="1"/>
            </a:lvl7pPr>
            <a:lvl8pPr marL="1800205" indent="0">
              <a:buNone/>
              <a:defRPr sz="900" b="1"/>
            </a:lvl8pPr>
            <a:lvl9pPr marL="2057377" indent="0">
              <a:buNone/>
              <a:defRPr sz="9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1AB9B9C-FB1D-EEEF-5C20-4912FBF54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2853AF6-2A50-443E-8D00-16C5F8948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2" indent="0">
              <a:buNone/>
              <a:defRPr sz="1125" b="1"/>
            </a:lvl2pPr>
            <a:lvl3pPr marL="514344" indent="0">
              <a:buNone/>
              <a:defRPr sz="1013" b="1"/>
            </a:lvl3pPr>
            <a:lvl4pPr marL="771516" indent="0">
              <a:buNone/>
              <a:defRPr sz="900" b="1"/>
            </a:lvl4pPr>
            <a:lvl5pPr marL="1028689" indent="0">
              <a:buNone/>
              <a:defRPr sz="900" b="1"/>
            </a:lvl5pPr>
            <a:lvl6pPr marL="1285861" indent="0">
              <a:buNone/>
              <a:defRPr sz="900" b="1"/>
            </a:lvl6pPr>
            <a:lvl7pPr marL="1543033" indent="0">
              <a:buNone/>
              <a:defRPr sz="900" b="1"/>
            </a:lvl7pPr>
            <a:lvl8pPr marL="1800205" indent="0">
              <a:buNone/>
              <a:defRPr sz="900" b="1"/>
            </a:lvl8pPr>
            <a:lvl9pPr marL="2057377" indent="0">
              <a:buNone/>
              <a:defRPr sz="9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777AD16-7AFC-F099-C44A-7EC5D2688B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BAE1E0A-2A5C-BA82-4D4B-4C6D4EF2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56412DC-FC32-FBD3-79A6-B19D8C45D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1CB4DA4-7B32-991B-CA95-BC4181BF8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159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9CE8D9-7198-42A3-7740-B8B9F16F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24A48A2-81E1-66A5-5336-679559E8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C52B706-81FE-60A4-4835-D620CFD93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1EEDF6B-C716-0BE8-31D0-DBD4A2DE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044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CD881E-81C4-CBFF-AA91-F1A8CFFFC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81FAF50-AB0D-24EF-EEAB-5E0FE306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F963FEC-7157-55B5-2C5A-1F8BC1E85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3508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76403-43A6-7A6E-1DDA-274E0217E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8AD01C-499D-37ED-EDE5-AF90BAB0E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6A70DA-08AA-FF14-797A-58284209A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2" indent="0">
              <a:buNone/>
              <a:defRPr sz="788"/>
            </a:lvl2pPr>
            <a:lvl3pPr marL="514344" indent="0">
              <a:buNone/>
              <a:defRPr sz="675"/>
            </a:lvl3pPr>
            <a:lvl4pPr marL="771516" indent="0">
              <a:buNone/>
              <a:defRPr sz="563"/>
            </a:lvl4pPr>
            <a:lvl5pPr marL="1028689" indent="0">
              <a:buNone/>
              <a:defRPr sz="563"/>
            </a:lvl5pPr>
            <a:lvl6pPr marL="1285861" indent="0">
              <a:buNone/>
              <a:defRPr sz="563"/>
            </a:lvl6pPr>
            <a:lvl7pPr marL="1543033" indent="0">
              <a:buNone/>
              <a:defRPr sz="563"/>
            </a:lvl7pPr>
            <a:lvl8pPr marL="1800205" indent="0">
              <a:buNone/>
              <a:defRPr sz="563"/>
            </a:lvl8pPr>
            <a:lvl9pPr marL="2057377" indent="0">
              <a:buNone/>
              <a:defRPr sz="563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A7A578A-81D1-A880-701A-436CE7630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8E26DF2-8711-C0D1-A0A0-206CD74A2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EA5C09-FAB2-90E7-1398-DC0B91FCA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4509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2D66C3-18BF-E900-C0C0-0AD21DFC4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AC29AEA-78C6-8B54-FA99-026BB520A1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2" indent="0">
              <a:buNone/>
              <a:defRPr sz="1575"/>
            </a:lvl2pPr>
            <a:lvl3pPr marL="514344" indent="0">
              <a:buNone/>
              <a:defRPr sz="1350"/>
            </a:lvl3pPr>
            <a:lvl4pPr marL="771516" indent="0">
              <a:buNone/>
              <a:defRPr sz="1125"/>
            </a:lvl4pPr>
            <a:lvl5pPr marL="1028689" indent="0">
              <a:buNone/>
              <a:defRPr sz="1125"/>
            </a:lvl5pPr>
            <a:lvl6pPr marL="1285861" indent="0">
              <a:buNone/>
              <a:defRPr sz="1125"/>
            </a:lvl6pPr>
            <a:lvl7pPr marL="1543033" indent="0">
              <a:buNone/>
              <a:defRPr sz="1125"/>
            </a:lvl7pPr>
            <a:lvl8pPr marL="1800205" indent="0">
              <a:buNone/>
              <a:defRPr sz="1125"/>
            </a:lvl8pPr>
            <a:lvl9pPr marL="2057377" indent="0">
              <a:buNone/>
              <a:defRPr sz="1125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638739B-0241-04FE-495C-569D2B609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2" indent="0">
              <a:buNone/>
              <a:defRPr sz="788"/>
            </a:lvl2pPr>
            <a:lvl3pPr marL="514344" indent="0">
              <a:buNone/>
              <a:defRPr sz="675"/>
            </a:lvl3pPr>
            <a:lvl4pPr marL="771516" indent="0">
              <a:buNone/>
              <a:defRPr sz="563"/>
            </a:lvl4pPr>
            <a:lvl5pPr marL="1028689" indent="0">
              <a:buNone/>
              <a:defRPr sz="563"/>
            </a:lvl5pPr>
            <a:lvl6pPr marL="1285861" indent="0">
              <a:buNone/>
              <a:defRPr sz="563"/>
            </a:lvl6pPr>
            <a:lvl7pPr marL="1543033" indent="0">
              <a:buNone/>
              <a:defRPr sz="563"/>
            </a:lvl7pPr>
            <a:lvl8pPr marL="1800205" indent="0">
              <a:buNone/>
              <a:defRPr sz="563"/>
            </a:lvl8pPr>
            <a:lvl9pPr marL="2057377" indent="0">
              <a:buNone/>
              <a:defRPr sz="563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73A1B30-AE7E-8A35-2435-58CF7BABE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A49E569-FDCF-4144-FC5E-E15CD0A54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C79EDC3-5056-A0AD-A416-F4047D8B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496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C976AB-8E94-5EEA-9DEE-D78795080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5E9EE0C-8B17-AB70-B009-3A11D526B9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B1165AF-DD84-F63B-73A8-823A1A316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48E365-430F-1946-A7AD-33B7861C4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D6E6D8-07D0-9261-C8FF-C78705605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894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580869A-304C-5C89-35CE-692E936C7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99918E9-B34D-3430-9239-94A10B158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91A096-DDEF-0585-FD2D-DF65D7DE8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4EED184-3A6E-3063-F696-D543DD889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BD3348-E37C-4A6F-59F4-40817AA0F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8963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D4A0F8B-B071-445F-0750-D1E9520A5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E8E9973-C4A5-CF7C-752A-1624CB5BA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E51A53-F5F6-B6D3-6BAA-D8CE8A7E7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61BCF-6760-634E-83F4-E945856A3387}" type="datetimeFigureOut">
              <a:rPr lang="da-DK" smtClean="0"/>
              <a:t>06.10.2022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AACC18B-633A-DA6C-2A9C-4ECE9D8807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C7965F-79E0-54AA-DBC0-978B59FBB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E5645-F1D5-E949-9A62-E486CFF105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846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44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6" indent="-128586" algn="l" defTabSz="514344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9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1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03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75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47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19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91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64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2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4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16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89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1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05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77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3C55F0E0-2532-59EA-5055-E24AE7F7F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0" y="0"/>
            <a:ext cx="6858000" cy="600874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866E3E3A-3EAC-BAA4-8DE5-35B7968F48E9}"/>
              </a:ext>
            </a:extLst>
          </p:cNvPr>
          <p:cNvSpPr txBox="1"/>
          <p:nvPr/>
        </p:nvSpPr>
        <p:spPr>
          <a:xfrm>
            <a:off x="262930" y="476123"/>
            <a:ext cx="6332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>
                <a:solidFill>
                  <a:srgbClr val="480062"/>
                </a:solidFill>
                <a:latin typeface="Montserrat" pitchFamily="2" charset="77"/>
              </a:rPr>
              <a:t>FRIVILLIGBEVIS</a:t>
            </a:r>
            <a:r>
              <a:rPr lang="da-DK" sz="2400" dirty="0">
                <a:solidFill>
                  <a:srgbClr val="480062"/>
                </a:solidFill>
                <a:latin typeface="Montserrat" pitchFamily="2" charset="77"/>
              </a:rPr>
              <a:t> </a:t>
            </a:r>
            <a:endParaRPr lang="da-DK" sz="1662" dirty="0">
              <a:solidFill>
                <a:srgbClr val="480062"/>
              </a:solidFill>
              <a:latin typeface="Montserrat" pitchFamily="2" charset="77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819021C3-55BA-D75A-5009-813C18A8908E}"/>
              </a:ext>
            </a:extLst>
          </p:cNvPr>
          <p:cNvSpPr txBox="1"/>
          <p:nvPr/>
        </p:nvSpPr>
        <p:spPr>
          <a:xfrm>
            <a:off x="4205527" y="9419656"/>
            <a:ext cx="2419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480062"/>
                </a:solidFill>
                <a:latin typeface="Montserrat" pitchFamily="2" charset="77"/>
              </a:rPr>
              <a:t>INDSÆT EVT LOGO</a:t>
            </a:r>
          </a:p>
        </p:txBody>
      </p:sp>
      <p:sp>
        <p:nvSpPr>
          <p:cNvPr id="5" name="Undertitel 2">
            <a:extLst>
              <a:ext uri="{FF2B5EF4-FFF2-40B4-BE49-F238E27FC236}">
                <a16:creationId xmlns:a16="http://schemas.microsoft.com/office/drawing/2014/main" id="{F9F42B05-12A4-5B20-32E4-756F451ECCD9}"/>
              </a:ext>
            </a:extLst>
          </p:cNvPr>
          <p:cNvSpPr txBox="1">
            <a:spLocks/>
          </p:cNvSpPr>
          <p:nvPr/>
        </p:nvSpPr>
        <p:spPr>
          <a:xfrm>
            <a:off x="325575" y="1455330"/>
            <a:ext cx="6269495" cy="4991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r>
              <a:rPr lang="da-DK" altLang="da-DK" sz="1400" b="1" dirty="0">
                <a:solidFill>
                  <a:srgbClr val="480062"/>
                </a:solidFill>
                <a:latin typeface="Montserrat" pitchFamily="2" charset="77"/>
                <a:ea typeface="Arial" panose="020B0604020202020204" pitchFamily="34" charset="0"/>
              </a:rPr>
              <a:t>Navn:  </a:t>
            </a:r>
            <a:endParaRPr lang="da-DK" altLang="da-DK" sz="1400" b="1" dirty="0">
              <a:solidFill>
                <a:srgbClr val="480062"/>
              </a:solidFill>
              <a:latin typeface="Montserrat" pitchFamily="2" charset="77"/>
            </a:endParaRPr>
          </a:p>
          <a:p>
            <a:pPr indent="457200" algn="l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  <a:ea typeface="Arial" panose="020B0604020202020204" pitchFamily="34" charset="0"/>
            </a:endParaRPr>
          </a:p>
          <a:p>
            <a:pPr algn="l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r>
              <a:rPr lang="da-DK" altLang="da-DK" sz="1400" b="1" dirty="0">
                <a:solidFill>
                  <a:srgbClr val="480062"/>
                </a:solidFill>
                <a:latin typeface="Montserrat" pitchFamily="2" charset="77"/>
                <a:ea typeface="Arial" panose="020B0604020202020204" pitchFamily="34" charset="0"/>
              </a:rPr>
              <a:t>Fødselsdato: </a:t>
            </a:r>
            <a:endParaRPr lang="da-DK" altLang="da-DK" sz="1400" b="1" dirty="0">
              <a:solidFill>
                <a:srgbClr val="480062"/>
              </a:solidFill>
              <a:latin typeface="Montserrat" pitchFamily="2" charset="77"/>
            </a:endParaRPr>
          </a:p>
          <a:p>
            <a:pPr algn="l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  <a:ea typeface="Arial" panose="020B0604020202020204" pitchFamily="34" charset="0"/>
            </a:endParaRPr>
          </a:p>
          <a:p>
            <a:pPr algn="l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r>
              <a:rPr lang="da-DK" altLang="da-DK" sz="1400" b="1" dirty="0">
                <a:solidFill>
                  <a:srgbClr val="480062"/>
                </a:solidFill>
                <a:latin typeface="Montserrat" pitchFamily="2" charset="77"/>
                <a:ea typeface="Arial" panose="020B0604020202020204" pitchFamily="34" charset="0"/>
              </a:rPr>
              <a:t>Foreningsnavn: </a:t>
            </a:r>
            <a:endParaRPr lang="da-DK" altLang="da-DK" sz="1400" b="1" dirty="0">
              <a:solidFill>
                <a:srgbClr val="480062"/>
              </a:solidFill>
              <a:latin typeface="Montserrat" pitchFamily="2" charset="77"/>
            </a:endParaRPr>
          </a:p>
          <a:p>
            <a:pPr algn="l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  <a:ea typeface="Arial" panose="020B0604020202020204" pitchFamily="34" charset="0"/>
            </a:endParaRPr>
          </a:p>
          <a:p>
            <a:pPr algn="l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r>
              <a:rPr lang="da-DK" altLang="da-DK" sz="1400" b="1" dirty="0">
                <a:solidFill>
                  <a:srgbClr val="480062"/>
                </a:solidFill>
                <a:latin typeface="Montserrat" pitchFamily="2" charset="77"/>
                <a:ea typeface="Arial" panose="020B0604020202020204" pitchFamily="34" charset="0"/>
              </a:rPr>
              <a:t>Frivillig i perioden: </a:t>
            </a:r>
          </a:p>
          <a:p>
            <a:pPr algn="l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r>
              <a:rPr lang="da-DK" altLang="da-DK" sz="1400" dirty="0">
                <a:solidFill>
                  <a:srgbClr val="480062"/>
                </a:solidFill>
                <a:latin typeface="Montserrat" pitchFamily="2" charset="77"/>
                <a:ea typeface="Arial" panose="020B0604020202020204" pitchFamily="34" charset="0"/>
              </a:rPr>
              <a:t> </a:t>
            </a:r>
            <a:endParaRPr lang="da-DK" altLang="da-DK" sz="1400" dirty="0">
              <a:solidFill>
                <a:srgbClr val="480062"/>
              </a:solidFill>
              <a:latin typeface="Montserrat" pitchFamily="2" charset="77"/>
            </a:endParaRPr>
          </a:p>
          <a:p>
            <a:pPr algn="l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r>
              <a:rPr lang="da-DK" altLang="da-DK" sz="1400" b="1" dirty="0">
                <a:solidFill>
                  <a:srgbClr val="480062"/>
                </a:solidFill>
                <a:latin typeface="Montserrat" pitchFamily="2" charset="77"/>
                <a:ea typeface="Arial" panose="020B0604020202020204" pitchFamily="34" charset="0"/>
              </a:rPr>
              <a:t>Beskrivelse af det frivillige arbejde/opgaverne: </a:t>
            </a:r>
          </a:p>
          <a:p>
            <a:pPr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</a:endParaRPr>
          </a:p>
          <a:p>
            <a:pPr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</a:endParaRPr>
          </a:p>
          <a:p>
            <a:pPr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</a:endParaRPr>
          </a:p>
          <a:p>
            <a:pPr indent="45720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</a:endParaRPr>
          </a:p>
          <a:p>
            <a:pPr indent="45720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  <a:ea typeface="Arial" panose="020B0604020202020204" pitchFamily="34" charset="0"/>
            </a:endParaRPr>
          </a:p>
          <a:p>
            <a:pPr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  <a:ea typeface="Arial" panose="020B0604020202020204" pitchFamily="34" charset="0"/>
            </a:endParaRPr>
          </a:p>
          <a:p>
            <a:pPr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r>
              <a:rPr lang="da-DK" altLang="da-DK" sz="1400" b="1" dirty="0">
                <a:solidFill>
                  <a:srgbClr val="480062"/>
                </a:solidFill>
                <a:latin typeface="Montserrat" pitchFamily="2" charset="77"/>
                <a:ea typeface="Arial" panose="020B0604020202020204" pitchFamily="34" charset="0"/>
              </a:rPr>
              <a:t>Beskrivelse af kompetencer opnået gennem det frivillige arbejde: </a:t>
            </a:r>
            <a:endParaRPr lang="da-DK" altLang="da-DK" sz="1400" dirty="0">
              <a:solidFill>
                <a:srgbClr val="480062"/>
              </a:solidFill>
              <a:latin typeface="Montserrat" pitchFamily="2" charset="77"/>
              <a:ea typeface="Arial" panose="020B0604020202020204" pitchFamily="34" charset="0"/>
            </a:endParaRPr>
          </a:p>
          <a:p>
            <a:pPr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  <a:ea typeface="Arial" panose="020B0604020202020204" pitchFamily="34" charset="0"/>
            </a:endParaRPr>
          </a:p>
          <a:p>
            <a:pPr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b="1" dirty="0">
              <a:solidFill>
                <a:srgbClr val="480062"/>
              </a:solidFill>
              <a:latin typeface="Montserrat" pitchFamily="2" charset="77"/>
              <a:ea typeface="Arial" panose="020B0604020202020204" pitchFamily="34" charset="0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E1D9453-E3CB-8737-8DD1-F9E2FFC868D7}"/>
              </a:ext>
            </a:extLst>
          </p:cNvPr>
          <p:cNvSpPr txBox="1"/>
          <p:nvPr/>
        </p:nvSpPr>
        <p:spPr>
          <a:xfrm>
            <a:off x="325575" y="7758172"/>
            <a:ext cx="55672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r>
              <a:rPr lang="da-DK" altLang="da-DK" sz="1400" b="1" dirty="0">
                <a:solidFill>
                  <a:srgbClr val="480062"/>
                </a:solidFill>
                <a:latin typeface="Montserrat" pitchFamily="2" charset="77"/>
                <a:ea typeface="Arial" panose="020B0604020202020204" pitchFamily="34" charset="0"/>
              </a:rPr>
              <a:t>Frivilligcenter XXX bekræfter ovenstående:</a:t>
            </a:r>
          </a:p>
          <a:p>
            <a:pPr indent="45720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  <a:ea typeface="Arial" panose="020B0604020202020204" pitchFamily="34" charset="0"/>
            </a:endParaRPr>
          </a:p>
          <a:p>
            <a:pPr indent="45720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r>
              <a:rPr lang="da-DK" altLang="da-DK" sz="1400" dirty="0">
                <a:solidFill>
                  <a:srgbClr val="480062"/>
                </a:solidFill>
                <a:latin typeface="Montserrat" pitchFamily="2" charset="77"/>
                <a:ea typeface="Arial" panose="020B0604020202020204" pitchFamily="34" charset="0"/>
              </a:rPr>
              <a:t> </a:t>
            </a:r>
            <a:endParaRPr lang="da-DK" altLang="da-DK" sz="1400" dirty="0">
              <a:solidFill>
                <a:srgbClr val="480062"/>
              </a:solidFill>
              <a:latin typeface="Montserrat" pitchFamily="2" charset="77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  <a:ea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endParaRPr lang="da-DK" altLang="da-DK" sz="1400" dirty="0">
              <a:solidFill>
                <a:srgbClr val="480062"/>
              </a:solidFill>
              <a:latin typeface="Montserrat" pitchFamily="2" charset="77"/>
              <a:ea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</a:pPr>
            <a:r>
              <a:rPr lang="da-DK" altLang="da-DK" sz="1400" dirty="0">
                <a:solidFill>
                  <a:srgbClr val="480062"/>
                </a:solidFill>
                <a:latin typeface="Montserrat" pitchFamily="2" charset="77"/>
                <a:ea typeface="Arial" panose="020B0604020202020204" pitchFamily="34" charset="0"/>
              </a:rPr>
              <a:t>Projektleder og frivilligkoordinator</a:t>
            </a:r>
            <a:endParaRPr lang="da-DK" sz="1400" dirty="0">
              <a:solidFill>
                <a:srgbClr val="480062"/>
              </a:solidFill>
              <a:latin typeface="Montserrat" pitchFamily="2" charset="77"/>
            </a:endParaRPr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47452D94-4ECE-C8DC-CB55-CC95605E73FD}"/>
              </a:ext>
            </a:extLst>
          </p:cNvPr>
          <p:cNvCxnSpPr/>
          <p:nvPr/>
        </p:nvCxnSpPr>
        <p:spPr>
          <a:xfrm>
            <a:off x="325575" y="8739948"/>
            <a:ext cx="5272689" cy="0"/>
          </a:xfrm>
          <a:prstGeom prst="line">
            <a:avLst/>
          </a:prstGeom>
          <a:ln>
            <a:solidFill>
              <a:srgbClr val="480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lede 8" descr="Et billede, der indeholder tekst, vektorgrafik&#10;&#10;Automatisk genereret beskrivelse">
            <a:extLst>
              <a:ext uri="{FF2B5EF4-FFF2-40B4-BE49-F238E27FC236}">
                <a16:creationId xmlns:a16="http://schemas.microsoft.com/office/drawing/2014/main" id="{C9FA2254-81A2-7DCF-20AB-56E29E5C1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428" y="134649"/>
            <a:ext cx="2071687" cy="154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74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DSKAB 3 - FIND DET GODE MATCH" id="{E688B573-57C4-5D47-92C0-F764F89DBE3D}" vid="{DD6FBEF6-58DD-A441-9A4B-C54C53C82F2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267</TotalTime>
  <Words>42</Words>
  <Application>Microsoft Macintosh PowerPoint</Application>
  <PresentationFormat>A4-papir (210 x 297 mm)</PresentationFormat>
  <Paragraphs>25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Line Ellen Krabek</dc:creator>
  <cp:lastModifiedBy>Line Ellen Krabek</cp:lastModifiedBy>
  <cp:revision>10</cp:revision>
  <dcterms:created xsi:type="dcterms:W3CDTF">2022-08-16T09:56:54Z</dcterms:created>
  <dcterms:modified xsi:type="dcterms:W3CDTF">2022-10-06T13:48:03Z</dcterms:modified>
</cp:coreProperties>
</file>