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3" r:id="rId2"/>
    <p:sldId id="294" r:id="rId3"/>
  </p:sldIdLst>
  <p:sldSz cx="6858000" cy="9906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D28DFF"/>
    <a:srgbClr val="7600BE"/>
    <a:srgbClr val="FFA336"/>
    <a:srgbClr val="FFFBED"/>
    <a:srgbClr val="FAF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llemlayout 3 - 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01"/>
    <p:restoredTop sz="96327"/>
  </p:normalViewPr>
  <p:slideViewPr>
    <p:cSldViewPr snapToGrid="0">
      <p:cViewPr varScale="1">
        <p:scale>
          <a:sx n="85" d="100"/>
          <a:sy n="85" d="100"/>
        </p:scale>
        <p:origin x="104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06284-B274-5547-A3B8-D7E0F62B2584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A8A5C-3E11-7A4D-9899-F514CDE1CA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147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744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4957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F58AA-655D-E6E2-E0A3-F34A2E12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34D23D-361A-CFB0-AC3C-D0DC0884B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2" indent="0" algn="ctr">
              <a:buNone/>
              <a:defRPr sz="1125"/>
            </a:lvl2pPr>
            <a:lvl3pPr marL="514344" indent="0" algn="ctr">
              <a:buNone/>
              <a:defRPr sz="1013"/>
            </a:lvl3pPr>
            <a:lvl4pPr marL="771516" indent="0" algn="ctr">
              <a:buNone/>
              <a:defRPr sz="900"/>
            </a:lvl4pPr>
            <a:lvl5pPr marL="1028689" indent="0" algn="ctr">
              <a:buNone/>
              <a:defRPr sz="900"/>
            </a:lvl5pPr>
            <a:lvl6pPr marL="1285861" indent="0" algn="ctr">
              <a:buNone/>
              <a:defRPr sz="900"/>
            </a:lvl6pPr>
            <a:lvl7pPr marL="1543033" indent="0" algn="ctr">
              <a:buNone/>
              <a:defRPr sz="900"/>
            </a:lvl7pPr>
            <a:lvl8pPr marL="1800205" indent="0" algn="ctr">
              <a:buNone/>
              <a:defRPr sz="900"/>
            </a:lvl8pPr>
            <a:lvl9pPr marL="2057377" indent="0" algn="ctr">
              <a:buNone/>
              <a:defRPr sz="9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EF5EC2-7932-F285-1EFD-4EBD7CDB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90C1A1-7140-4C0D-59C7-3047A050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99D50A-A7F6-ECEB-4C4F-72241168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30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4CF7A-7D97-45EB-362B-E73C5B04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DCF285-D121-0301-F21E-AE125F27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DCC1D7-D2C0-C593-5E58-FD460179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26968F-ADF7-2375-BBE0-35BFC3E2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E7A23E-6603-B346-A773-A6EA3252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939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3F450-0111-F5CB-F1E8-8439B230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4C8429D-3560-C89D-87FC-5C1167544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2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44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1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8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6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3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0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7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138BF8-6DD9-C758-332C-A2CB0A02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E333EB-3D24-61AE-34F0-22CBF51B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9B4979-02A0-7DB2-600A-28FAFE3B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85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5F79B-E0B8-8C7C-4AFD-8017E81A8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67E287-10B3-371E-9763-180FA579B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6EEEF3-58DB-95B7-116C-3F24693E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1F8888F-5F0E-BEBD-A62F-B3BE9AB5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22C73C-B37F-7500-5B94-EB04B2EC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22E940-EC9E-D5EF-D00F-F7EC5C6B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738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9F61DC-624D-3BEE-65FE-AC6AD8FD4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E0C4A9E-1345-34EC-4D68-2F6BC8576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1AB9B9C-FB1D-EEEF-5C20-4912FBF54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2853AF6-2A50-443E-8D00-16C5F8948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777AD16-7AFC-F099-C44A-7EC5D2688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BAE1E0A-2A5C-BA82-4D4B-4C6D4EF2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56412DC-FC32-FBD3-79A6-B19D8C45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1CB4DA4-7B32-991B-CA95-BC4181BF8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159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CE8D9-7198-42A3-7740-B8B9F16F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24A48A2-81E1-66A5-5336-679559E8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52B706-81FE-60A4-4835-D620CFD93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1EEDF6B-C716-0BE8-31D0-DBD4A2DE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44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CD881E-81C4-CBFF-AA91-F1A8CFFFC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81FAF50-AB0D-24EF-EEAB-5E0FE306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F963FEC-7157-55B5-2C5A-1F8BC1E85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350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76403-43A6-7A6E-1DDA-274E0217E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8AD01C-499D-37ED-EDE5-AF90BAB0E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6A70DA-08AA-FF14-797A-58284209A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7A578A-81D1-A880-701A-436CE763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E26DF2-8711-C0D1-A0A0-206CD74A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EA5C09-FAB2-90E7-1398-DC0B91FC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509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D66C3-18BF-E900-C0C0-0AD21DFC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AC29AEA-78C6-8B54-FA99-026BB520A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2" indent="0">
              <a:buNone/>
              <a:defRPr sz="1575"/>
            </a:lvl2pPr>
            <a:lvl3pPr marL="514344" indent="0">
              <a:buNone/>
              <a:defRPr sz="1350"/>
            </a:lvl3pPr>
            <a:lvl4pPr marL="771516" indent="0">
              <a:buNone/>
              <a:defRPr sz="1125"/>
            </a:lvl4pPr>
            <a:lvl5pPr marL="1028689" indent="0">
              <a:buNone/>
              <a:defRPr sz="1125"/>
            </a:lvl5pPr>
            <a:lvl6pPr marL="1285861" indent="0">
              <a:buNone/>
              <a:defRPr sz="1125"/>
            </a:lvl6pPr>
            <a:lvl7pPr marL="1543033" indent="0">
              <a:buNone/>
              <a:defRPr sz="1125"/>
            </a:lvl7pPr>
            <a:lvl8pPr marL="1800205" indent="0">
              <a:buNone/>
              <a:defRPr sz="1125"/>
            </a:lvl8pPr>
            <a:lvl9pPr marL="2057377" indent="0">
              <a:buNone/>
              <a:defRPr sz="1125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38739B-0241-04FE-495C-569D2B609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73A1B30-AE7E-8A35-2435-58CF7BABE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49E569-FDCF-4144-FC5E-E15CD0A5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79EDC3-5056-A0AD-A416-F4047D8B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496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976AB-8E94-5EEA-9DEE-D7879508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E9EE0C-8B17-AB70-B009-3A11D526B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1165AF-DD84-F63B-73A8-823A1A31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48E365-430F-1946-A7AD-33B7861C4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D6E6D8-07D0-9261-C8FF-C7870560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89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580869A-304C-5C89-35CE-692E936C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9918E9-B34D-3430-9239-94A10B158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91A096-DDEF-0585-FD2D-DF65D7DE8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EED184-3A6E-3063-F696-D543DD88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BD3348-E37C-4A6F-59F4-40817AA0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96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D4A0F8B-B071-445F-0750-D1E9520A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8E9973-C4A5-CF7C-752A-1624CB5BA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E51A53-F5F6-B6D3-6BAA-D8CE8A7E7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61BCF-6760-634E-83F4-E945856A3387}" type="datetimeFigureOut">
              <a:rPr lang="da-DK" smtClean="0"/>
              <a:t>07.10.2022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ACC18B-633A-DA6C-2A9C-4ECE9D880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C7965F-79E0-54AA-DBC0-978B59FBB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46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44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6" indent="-128586" algn="l" defTabSz="51434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1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03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75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47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19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91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64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2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4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16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89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1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05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77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e-mail@e-mail.d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8DFF">
            <a:alpha val="2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3199AC0-CA35-AD66-B1EF-4ABF47980C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152"/>
          <a:stretch/>
        </p:blipFill>
        <p:spPr>
          <a:xfrm flipH="1">
            <a:off x="3111436" y="0"/>
            <a:ext cx="3746564" cy="9906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866E3E3A-3EAC-BAA4-8DE5-35B7968F48E9}"/>
              </a:ext>
            </a:extLst>
          </p:cNvPr>
          <p:cNvSpPr txBox="1"/>
          <p:nvPr/>
        </p:nvSpPr>
        <p:spPr>
          <a:xfrm>
            <a:off x="262930" y="227495"/>
            <a:ext cx="5169860" cy="60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62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SAMARBEJDSAFTALE - GRUPPEFRIVILLIGHED</a:t>
            </a:r>
          </a:p>
          <a:p>
            <a:endParaRPr lang="da-DK" sz="1662" dirty="0">
              <a:solidFill>
                <a:srgbClr val="480062"/>
              </a:solidFill>
              <a:latin typeface="Montserrat Alternates Medium" panose="02000505000000020004" pitchFamily="2" charset="77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99EDB53-1B79-E742-435E-7E782652B4EC}"/>
              </a:ext>
            </a:extLst>
          </p:cNvPr>
          <p:cNvSpPr txBox="1"/>
          <p:nvPr/>
        </p:nvSpPr>
        <p:spPr>
          <a:xfrm>
            <a:off x="262930" y="701084"/>
            <a:ext cx="6332139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Samarbejdets parter: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sym typeface="Calibri"/>
            </a:endParaRPr>
          </a:p>
          <a:p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SOSU-H, Nybodergården/Cykling uden alder og </a:t>
            </a:r>
          </a:p>
          <a:p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Frivilligcenter Vesterbro/</a:t>
            </a:r>
            <a:r>
              <a:rPr lang="da-DK" sz="1200" dirty="0" err="1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Kgs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. Enghave/Valby</a:t>
            </a: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Om samarbejdet:</a:t>
            </a: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Ovenstående parter har indgået samarbejde om, at elever fra SOSU-H bliver tilbudt at være frivillige cykelpiloter på plejehjem i København. </a:t>
            </a: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Samarbejdet medfører:</a:t>
            </a: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At unge fra SOSU-H får erfaring og viden om at være frivillig og om målgruppen for deres uddannelse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At plejecentre får flere frivillige cykelpiloter under projektforløbet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At alle samarbejdets parter får erfaring med gruppefrivillighed</a:t>
            </a: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Praktisk: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Frivilligopgaven er at cykle med ældre borgere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Foregår onsdage 12.30-14.00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To frivillige fra gruppen møder op 12.30 og cykler med borgeren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Plejecenteret/Cykling uden Alder sørger for at borgeren er parat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Projektleder fra Frivilligcenteret står for workshops, foreningsbesøg og løbende møder med elever og samarbejdspartnere indtil andet aftales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Ved afbud eller aflysning ringes til Nybodergården/Cykling uden alder eller de frivillige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Vigtige datoer: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30/8 2022 12.30-14.00: Introduktionsworkshop på SOSU-H v. Frivilligcenteret. Nybodergården deltager.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7/9 2022 12.30-14.00: Foreningsbesøg og oplæring på Nybodergården. Frivilligcenteret deltager.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14/9 2022: Gruppefrivillighedsforløb starter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2/11 2022: Fællesmøde v. Frivilligcenter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14/12 2022: Sidste cykeltur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15/12 2022: Afslutningsworkshop og uddeling af frivilligbeviser v. Frivilligcenter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10/1 2023: Evalueringsplanlægningsmøde v. SOSU-H, Nybodergården/Cykling uden alder og Frivilligcenter Vesterbro/</a:t>
            </a:r>
            <a:r>
              <a:rPr lang="da-DK" sz="1200" dirty="0" err="1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Kgs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. Enghave/Valby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Kontaktinformation: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SOSU-H, underviser Susanne, 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  <a:hlinkClick r:id="rId4"/>
              </a:rPr>
              <a:t>e-mail@e-mail.dk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, tlf. 12355678</a:t>
            </a:r>
          </a:p>
          <a:p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Nybodergården/cykling uden alder, </a:t>
            </a:r>
            <a:r>
              <a:rPr lang="da-DK" sz="1200" dirty="0" err="1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aktvitetsmedarbejder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, 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  <a:hlinkClick r:id="rId4"/>
              </a:rPr>
              <a:t>e-mail@e-mail.dk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, tlf. 12355678</a:t>
            </a:r>
          </a:p>
          <a:p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Frivilligcenter Vesterbro/</a:t>
            </a:r>
            <a:r>
              <a:rPr lang="da-DK" sz="1200" dirty="0" err="1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Kgs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. Enghave/Valby, projektleder Line, 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  <a:hlinkClick r:id="rId4"/>
              </a:rPr>
              <a:t>e-mail@e-mail.dk</a:t>
            </a:r>
            <a:r>
              <a:rPr lang="da-DK" sz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, tlf. 12355678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7EC7115-6BB2-9F9E-4E3E-2FF4FE67B90B}"/>
              </a:ext>
            </a:extLst>
          </p:cNvPr>
          <p:cNvSpPr txBox="1"/>
          <p:nvPr/>
        </p:nvSpPr>
        <p:spPr>
          <a:xfrm>
            <a:off x="4270681" y="9451086"/>
            <a:ext cx="23984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i="1" dirty="0">
                <a:solidFill>
                  <a:srgbClr val="480062"/>
                </a:solidFill>
                <a:latin typeface="Montserrat" pitchFamily="2" charset="77"/>
              </a:rPr>
              <a:t>Senest ændret 22. august 2022 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77E42A58-459E-AB0F-9D8A-3267A9DF8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944" y="12597"/>
            <a:ext cx="1828175" cy="1828175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154EA5C5-B484-6A96-7853-0A88ED47D1B6}"/>
              </a:ext>
            </a:extLst>
          </p:cNvPr>
          <p:cNvSpPr txBox="1"/>
          <p:nvPr/>
        </p:nvSpPr>
        <p:spPr>
          <a:xfrm>
            <a:off x="4936285" y="737852"/>
            <a:ext cx="1450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rgbClr val="480062"/>
                </a:solidFill>
                <a:latin typeface="Montserrat" pitchFamily="2" charset="77"/>
              </a:rPr>
              <a:t>Version til at udfylde på næste side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706377BA-0F2A-7B6E-E72F-C50AE5BF213A}"/>
              </a:ext>
            </a:extLst>
          </p:cNvPr>
          <p:cNvSpPr txBox="1"/>
          <p:nvPr/>
        </p:nvSpPr>
        <p:spPr>
          <a:xfrm rot="539811">
            <a:off x="4747895" y="270667"/>
            <a:ext cx="2132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EKSEMPEL</a:t>
            </a:r>
            <a:endParaRPr lang="da-DK" sz="2400" dirty="0">
              <a:solidFill>
                <a:srgbClr val="480062"/>
              </a:solidFill>
              <a:latin typeface="Montserrat Alternates Medium" panose="02000505000000020004" pitchFamily="2" charset="77"/>
            </a:endParaRPr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4F9CDC33-BB0A-1ACA-A31E-30FE24BA0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30088">
            <a:off x="5551878" y="1243113"/>
            <a:ext cx="944418" cy="94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3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B358787E-5722-A782-E925-656EA409AA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152"/>
          <a:stretch/>
        </p:blipFill>
        <p:spPr>
          <a:xfrm flipH="1">
            <a:off x="3111436" y="0"/>
            <a:ext cx="3746564" cy="9906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866E3E3A-3EAC-BAA4-8DE5-35B7968F48E9}"/>
              </a:ext>
            </a:extLst>
          </p:cNvPr>
          <p:cNvSpPr txBox="1"/>
          <p:nvPr/>
        </p:nvSpPr>
        <p:spPr>
          <a:xfrm>
            <a:off x="262930" y="119787"/>
            <a:ext cx="5169860" cy="60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62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SAMARBEJDSAFTALE - GRUPPEFRIVILLIGHED</a:t>
            </a:r>
          </a:p>
          <a:p>
            <a:endParaRPr lang="da-DK" sz="1662" dirty="0">
              <a:solidFill>
                <a:srgbClr val="480062"/>
              </a:solidFill>
              <a:latin typeface="Montserrat Alternates Medium" panose="02000505000000020004" pitchFamily="2" charset="77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0EE51DBB-C98F-1AD0-4FD9-1A57BE7350E8}"/>
              </a:ext>
            </a:extLst>
          </p:cNvPr>
          <p:cNvSpPr txBox="1"/>
          <p:nvPr/>
        </p:nvSpPr>
        <p:spPr>
          <a:xfrm>
            <a:off x="476039" y="878358"/>
            <a:ext cx="6332139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Samarbejdets parter: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Om samarbejdet:</a:t>
            </a: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Samarbejdet medfører:</a:t>
            </a: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Praktisk: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Vigtige datoer: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r>
              <a:rPr lang="da-DK" sz="1200" b="1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Kontaktinformation:</a:t>
            </a:r>
          </a:p>
          <a:p>
            <a:endParaRPr lang="da-DK" sz="1200" b="1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2B3D94D-AE82-5A31-B915-4DC1C17EFCBD}"/>
              </a:ext>
            </a:extLst>
          </p:cNvPr>
          <p:cNvSpPr txBox="1"/>
          <p:nvPr/>
        </p:nvSpPr>
        <p:spPr>
          <a:xfrm>
            <a:off x="4396288" y="9524603"/>
            <a:ext cx="20730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i="1" dirty="0">
                <a:solidFill>
                  <a:srgbClr val="480062"/>
                </a:solidFill>
                <a:latin typeface="Montserrat" pitchFamily="2" charset="77"/>
              </a:rPr>
              <a:t>Senest ændret XX.XX.XXXX</a:t>
            </a:r>
          </a:p>
        </p:txBody>
      </p:sp>
    </p:spTree>
    <p:extLst>
      <p:ext uri="{BB962C8B-B14F-4D97-AF65-F5344CB8AC3E}">
        <p14:creationId xmlns:p14="http://schemas.microsoft.com/office/powerpoint/2010/main" val="2135274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DSKAB 3 - FIND DET GODE MATCH" id="{E688B573-57C4-5D47-92C0-F764F89DBE3D}" vid="{DD6FBEF6-58DD-A441-9A4B-C54C53C82F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244</TotalTime>
  <Words>326</Words>
  <Application>Microsoft Macintosh PowerPoint</Application>
  <PresentationFormat>A4-papir (210 x 297 mm)</PresentationFormat>
  <Paragraphs>83</Paragraphs>
  <Slides>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Montserrat Alternates Medium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Line Ellen Krabek</cp:lastModifiedBy>
  <cp:revision>9</cp:revision>
  <dcterms:created xsi:type="dcterms:W3CDTF">2022-08-16T09:56:54Z</dcterms:created>
  <dcterms:modified xsi:type="dcterms:W3CDTF">2022-10-07T09:19:26Z</dcterms:modified>
</cp:coreProperties>
</file>